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7" r:id="rId2"/>
    <p:sldId id="259" r:id="rId3"/>
    <p:sldId id="263" r:id="rId4"/>
    <p:sldId id="258" r:id="rId5"/>
    <p:sldId id="260" r:id="rId6"/>
    <p:sldId id="283" r:id="rId7"/>
    <p:sldId id="265" r:id="rId8"/>
    <p:sldId id="292" r:id="rId9"/>
    <p:sldId id="273" r:id="rId10"/>
    <p:sldId id="282" r:id="rId11"/>
    <p:sldId id="269" r:id="rId12"/>
    <p:sldId id="294" r:id="rId13"/>
    <p:sldId id="274" r:id="rId14"/>
    <p:sldId id="296" r:id="rId15"/>
    <p:sldId id="287" r:id="rId16"/>
    <p:sldId id="288" r:id="rId17"/>
    <p:sldId id="289" r:id="rId18"/>
    <p:sldId id="290" r:id="rId19"/>
    <p:sldId id="291" r:id="rId20"/>
    <p:sldId id="279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6600"/>
    <a:srgbClr val="CC0099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426" autoAdjust="0"/>
    <p:restoredTop sz="84946" autoAdjust="0"/>
  </p:normalViewPr>
  <p:slideViewPr>
    <p:cSldViewPr>
      <p:cViewPr>
        <p:scale>
          <a:sx n="71" d="100"/>
          <a:sy n="71" d="100"/>
        </p:scale>
        <p:origin x="-1122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1510E-C8FF-4A73-93DC-F7311DEE0AB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5B722-04BF-4227-A2F4-DCCCF63443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5B722-04BF-4227-A2F4-DCCCF634432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674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0011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1667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9336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1563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4401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3810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7987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2803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1774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4083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4128-1385-4ED5-BBA5-04EDE5668B07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1782-F123-4031-8831-949F97476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42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5"/>
            <a:ext cx="86409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50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Государственное учреждение образования «Средняя школа №7 г.Волковыска»</a:t>
            </a:r>
            <a:r>
              <a:rPr lang="ru-RU" b="1" kern="15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b="1" kern="15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1600" b="1" kern="150" dirty="0">
                <a:effectLst/>
                <a:latin typeface="Times New Roman"/>
                <a:ea typeface="Times New Roman"/>
              </a:rPr>
              <a:t> 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44824"/>
            <a:ext cx="741682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Технология визуализации учебного материала как способ формирования у обучающихся с ОПФР социально-бытовых компетенций</a:t>
            </a:r>
            <a:endParaRPr lang="ru-RU" sz="3200" dirty="0" smtClean="0"/>
          </a:p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endParaRPr lang="ru-RU" b="1" dirty="0"/>
          </a:p>
          <a:p>
            <a:endParaRPr lang="ru-RU" b="1" dirty="0"/>
          </a:p>
          <a:p>
            <a:pPr algn="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Учитель-дефектолог: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Старинчик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Рудик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О.Л.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Полезное лето с &quot;Моим университетом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2736274" cy="273627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4707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9269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2776" y="305966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777686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1723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9269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5890" y="61284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8292" y="923528"/>
            <a:ext cx="6030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115257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6041" y="3244334"/>
            <a:ext cx="239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3326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332656"/>
            <a:ext cx="741682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127788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7" y="620688"/>
            <a:ext cx="693065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9269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5890" y="61284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8292" y="923528"/>
            <a:ext cx="6030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115257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6041" y="3244334"/>
            <a:ext cx="239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</p:txBody>
      </p:sp>
      <p:pic>
        <p:nvPicPr>
          <p:cNvPr id="15" name="Picture 4" descr="Что это тако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4274"/>
            <a:ext cx="1440160" cy="866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980728"/>
            <a:ext cx="69847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Скрайбинг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визуализации сложного содержания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простым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доступным способом, во время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зарисовка образов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происходит прямо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время передачи информации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 smtClean="0"/>
              <a:t>Скрайбинг</a:t>
            </a:r>
            <a:r>
              <a:rPr lang="ru-RU" sz="2400" dirty="0" smtClean="0"/>
              <a:t> рисованный</a:t>
            </a:r>
          </a:p>
          <a:p>
            <a:r>
              <a:rPr lang="ru-RU" sz="2400" dirty="0" err="1" smtClean="0"/>
              <a:t>Скрайбинг</a:t>
            </a:r>
            <a:r>
              <a:rPr lang="ru-RU" sz="2400" dirty="0" smtClean="0"/>
              <a:t> аппликационный</a:t>
            </a:r>
          </a:p>
          <a:p>
            <a:r>
              <a:rPr lang="ru-RU" sz="2400" dirty="0" err="1" smtClean="0"/>
              <a:t>Скрайбинг</a:t>
            </a:r>
            <a:r>
              <a:rPr lang="ru-RU" sz="2400" dirty="0" smtClean="0"/>
              <a:t> магнитный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Эффективность занятий зависит от заинтересованности ребенк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21088"/>
            <a:ext cx="4968552" cy="2276355"/>
          </a:xfrm>
          <a:prstGeom prst="rect">
            <a:avLst/>
          </a:prstGeom>
          <a:noFill/>
          <a:ln w="57150">
            <a:solidFill>
              <a:srgbClr val="3333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78254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Рисованный </a:t>
            </a:r>
            <a:r>
              <a:rPr lang="ru-RU" b="1" dirty="0" err="1" smtClean="0">
                <a:solidFill>
                  <a:schemeClr val="tx2"/>
                </a:solidFill>
              </a:rPr>
              <a:t>скрайбинг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8" name="Содержимое 7" descr="Стихотворение «Одуванчик» Е.Серова Уронило солнце лучик золотой Вырос одуванч..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1124744"/>
            <a:ext cx="8064896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5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Аппликационный </a:t>
            </a:r>
            <a:r>
              <a:rPr lang="ru-RU" b="1" dirty="0" err="1" smtClean="0">
                <a:solidFill>
                  <a:schemeClr val="tx2"/>
                </a:solidFill>
              </a:rPr>
              <a:t>скрайбинг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340768"/>
            <a:ext cx="7121765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Магнитный </a:t>
            </a:r>
            <a:r>
              <a:rPr lang="ru-RU" b="1" dirty="0" err="1" smtClean="0">
                <a:solidFill>
                  <a:schemeClr val="tx2"/>
                </a:solidFill>
              </a:rPr>
              <a:t>скрайбинг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2" name="Содержимое 1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633670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9269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5890" y="61284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8292" y="923528"/>
            <a:ext cx="6030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115257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6041" y="3244334"/>
            <a:ext cx="239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</p:txBody>
      </p:sp>
      <p:pic>
        <p:nvPicPr>
          <p:cNvPr id="15" name="Picture 4" descr="Что это тако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4274"/>
            <a:ext cx="1440160" cy="866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980728"/>
            <a:ext cx="69847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карта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2400" dirty="0" smtClean="0"/>
              <a:t>(ментальная карта, диаграмма связей, карта мыслей, ассоциативная карта, </a:t>
            </a:r>
            <a:r>
              <a:rPr lang="ru-RU" sz="2400" dirty="0" err="1" smtClean="0"/>
              <a:t>mind</a:t>
            </a:r>
            <a:r>
              <a:rPr lang="ru-RU" sz="2400" dirty="0" smtClean="0"/>
              <a:t> </a:t>
            </a:r>
            <a:r>
              <a:rPr lang="ru-RU" sz="2400" dirty="0" err="1" smtClean="0"/>
              <a:t>map</a:t>
            </a:r>
            <a:r>
              <a:rPr lang="ru-RU" sz="2400" dirty="0" smtClean="0"/>
              <a:t>) — это графический способ представить идеи, концепции, информацию в виде карты, состоящей из ключевых и вторичных тем.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thumbs.dreamstime.com/b/%D1%83%D1%87%D0%B0-%D0%BA%D0%BE%D0%BC%D0%BF%D1%8C%D1%8E%D1%82%D0%B5%D1%80%D1%8B-44455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8416" y="3653408"/>
            <a:ext cx="3384376" cy="2394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8254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7" y="260648"/>
            <a:ext cx="7074669" cy="573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7" y="0"/>
            <a:ext cx="7146677" cy="623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бои Линии, белый, красный, Фон обои на рабочий стол, красивые фон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28" y="-67424"/>
            <a:ext cx="9226228" cy="6925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32656"/>
            <a:ext cx="8424936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это способ информационной трансляции того или иного материала, который заключается в подкреплении транслируемого материала графическими изображениями: рисунки, схемы, графики, карты и прочее.</a:t>
            </a:r>
          </a:p>
          <a:p>
            <a:pPr algn="ctr">
              <a:lnSpc>
                <a:spcPct val="150000"/>
              </a:lnSpc>
            </a:pP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Что это тако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29788"/>
            <a:ext cx="1368152" cy="822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Шаблоны презентаций Классный час &quot;Солдатский треугольник&quot; №5712 -  Презентации, доклады, статьи, ручной рерай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61048"/>
            <a:ext cx="439248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995146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9269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76470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8292" y="923528"/>
            <a:ext cx="6030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115257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6041" y="3244334"/>
            <a:ext cx="239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49992" y="612843"/>
            <a:ext cx="57640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836712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</a:p>
          <a:p>
            <a:pPr algn="ctr"/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1720840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современному педагогу необходимо уметь проектировать учебные  занятия с использованием современных средств визуализации, которые не только иллюстрируют учебный материал, но и стимулируют мыслительную и познавательную деятельность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красивую грамотную речь, творческое мышление,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воображение, способствуют раскрытию талантов и самовыражению. </a:t>
            </a:r>
          </a:p>
        </p:txBody>
      </p:sp>
    </p:spTree>
    <p:extLst>
      <p:ext uri="{BB962C8B-B14F-4D97-AF65-F5344CB8AC3E}">
        <p14:creationId xmlns="" xmlns:p14="http://schemas.microsoft.com/office/powerpoint/2010/main" val="1424828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5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5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1600" kern="15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1600" b="1" kern="150" dirty="0">
                <a:effectLst/>
                <a:latin typeface="Times New Roman"/>
                <a:ea typeface="Times New Roman"/>
              </a:rPr>
              <a:t> 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44824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707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бои Линии, белый, красный, Фон обои на рабочий стол, красивые фон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24"/>
            <a:ext cx="9201086" cy="6925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0"/>
            <a:ext cx="777686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визуализации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/>
              <a:t>Методы наблюдения </a:t>
            </a:r>
            <a:r>
              <a:rPr lang="ru-RU" sz="2400" dirty="0" smtClean="0"/>
              <a:t>– когда источником знаний становятся наблюдения: за явлениями, предметами, действиями.</a:t>
            </a:r>
          </a:p>
          <a:p>
            <a:r>
              <a:rPr lang="ru-RU" sz="2400" b="1" dirty="0" smtClean="0"/>
              <a:t>Иллюстративные</a:t>
            </a:r>
            <a:r>
              <a:rPr lang="ru-RU" sz="2400" dirty="0" smtClean="0"/>
              <a:t> – это использование различного рода иллюстраций: картин, карточек, рисунков, плакатов, портретов, схем, графиков, таблиц и пр.</a:t>
            </a:r>
          </a:p>
          <a:p>
            <a:r>
              <a:rPr lang="ru-RU" sz="2400" b="1" dirty="0" smtClean="0"/>
              <a:t>Демонстрационные</a:t>
            </a:r>
            <a:r>
              <a:rPr lang="ru-RU" sz="2400" dirty="0" smtClean="0"/>
              <a:t> - объединяют все виды демонстрации наглядного материала на уроке: видеосюжетов, кинофильмов, демонстрации приборов, опытов, технических установок.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thumbs.dreamstime.com/b/%D1%83%D1%87%D0%B0-%D0%BA%D0%BE%D0%BC%D0%BF%D1%8C%D1%8E%D1%82%D0%B5%D1%80%D1%8B-44455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509120"/>
            <a:ext cx="3384376" cy="2106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8496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бои Линии, белый, красный, Фон обои на рабочий стол, красивые фон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24"/>
            <a:ext cx="9201086" cy="6925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92696"/>
            <a:ext cx="84249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различные техники визуализации</a:t>
            </a:r>
            <a:r>
              <a:rPr lang="ru-RU" sz="4000" dirty="0"/>
              <a:t>:</a:t>
            </a:r>
          </a:p>
          <a:p>
            <a:endParaRPr lang="ru-RU" sz="2800" dirty="0"/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скрайбинг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таймлайн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интеллект карты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91087"/>
            <a:ext cx="3063958" cy="1604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9725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980728"/>
            <a:ext cx="7056784" cy="646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графический способ подачи информации, данных и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знаний:</a:t>
            </a:r>
          </a:p>
          <a:p>
            <a:pPr lvl="0"/>
            <a:r>
              <a:rPr lang="ru-RU" sz="2800" dirty="0" smtClean="0"/>
              <a:t>графики;</a:t>
            </a:r>
          </a:p>
          <a:p>
            <a:pPr lvl="0"/>
            <a:r>
              <a:rPr lang="ru-RU" sz="2800" dirty="0" smtClean="0"/>
              <a:t>изображения;</a:t>
            </a:r>
          </a:p>
          <a:p>
            <a:pPr lvl="0"/>
            <a:r>
              <a:rPr lang="ru-RU" sz="2800" dirty="0" smtClean="0"/>
              <a:t>информационный плакат;</a:t>
            </a:r>
          </a:p>
          <a:p>
            <a:pPr lvl="0"/>
            <a:r>
              <a:rPr lang="ru-RU" sz="2800" dirty="0" smtClean="0"/>
              <a:t>диаграммы;</a:t>
            </a:r>
          </a:p>
          <a:p>
            <a:pPr lvl="0"/>
            <a:r>
              <a:rPr lang="ru-RU" sz="2800" dirty="0" smtClean="0"/>
              <a:t>таблицы;</a:t>
            </a:r>
          </a:p>
          <a:p>
            <a:pPr lvl="0"/>
            <a:r>
              <a:rPr lang="ru-RU" sz="2800" dirty="0" smtClean="0"/>
              <a:t>карты;</a:t>
            </a:r>
          </a:p>
          <a:p>
            <a:pPr lvl="0"/>
            <a:r>
              <a:rPr lang="ru-RU" sz="2800" dirty="0" smtClean="0"/>
              <a:t>схемы;</a:t>
            </a:r>
          </a:p>
          <a:p>
            <a:pPr lvl="0"/>
            <a:r>
              <a:rPr lang="ru-RU" sz="2800" dirty="0" smtClean="0"/>
              <a:t>инструкции-памятки;</a:t>
            </a:r>
          </a:p>
          <a:p>
            <a:pPr lvl="0"/>
            <a:r>
              <a:rPr lang="ru-RU" sz="2800" dirty="0" smtClean="0"/>
              <a:t>путеводители.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Что это тако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523" y="162555"/>
            <a:ext cx="1479925" cy="890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3016"/>
            <a:ext cx="2756111" cy="254009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4024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5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620688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rused.ru/irk-mdou152/wp-content/uploads/sites/82/2020/05/zateynitsa.sova_20200522_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76672"/>
            <a:ext cx="6804521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74024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9269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980728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www.novaya.by/wp-content/uploads/2018/03/pravila-bezopasnosti-dlja-detej-infografik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824" y="138112"/>
            <a:ext cx="5783535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78360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https://fsd.kopilkaurokov.ru/uploads/user_file_582b2ad20fa63/img_user_file_582b2ad20fa63_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8028384" cy="565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69269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620688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Таймлайн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/>
              <a:t>(от англ. </a:t>
            </a:r>
            <a:r>
              <a:rPr lang="ru-RU" sz="2400" dirty="0" err="1" smtClean="0"/>
              <a:t>timeline</a:t>
            </a:r>
            <a:r>
              <a:rPr lang="ru-RU" sz="2400" dirty="0" smtClean="0"/>
              <a:t> – букв. «линия времени») – это временная шкала, прямой отрезок, на который в хронологической последовательности наносятся события.</a:t>
            </a: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Что это тако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880" y="260648"/>
            <a:ext cx="1436560" cy="864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18921" t="16635" r="17424" b="19027"/>
          <a:stretch/>
        </p:blipFill>
        <p:spPr bwMode="auto">
          <a:xfrm>
            <a:off x="1691680" y="3356992"/>
            <a:ext cx="5472608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4241723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2694</TotalTime>
  <Words>306</Words>
  <Application>Microsoft Office PowerPoint</Application>
  <PresentationFormat>Экран (4:3)</PresentationFormat>
  <Paragraphs>89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Рисованный скрайбинг</vt:lpstr>
      <vt:lpstr>Аппликационный скрайбинг</vt:lpstr>
      <vt:lpstr>Магнитный скрайбинг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КОМБИНИРОВАННОГО ВИДА № 14 «СВЕТЛЯЧОК»</dc:title>
  <dc:creator>Татьяна</dc:creator>
  <cp:lastModifiedBy>User</cp:lastModifiedBy>
  <cp:revision>322</cp:revision>
  <dcterms:created xsi:type="dcterms:W3CDTF">2020-08-21T07:13:26Z</dcterms:created>
  <dcterms:modified xsi:type="dcterms:W3CDTF">2023-11-09T14:01:15Z</dcterms:modified>
</cp:coreProperties>
</file>