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3" r:id="rId2"/>
    <p:sldId id="284" r:id="rId3"/>
    <p:sldId id="285" r:id="rId4"/>
    <p:sldId id="286" r:id="rId5"/>
    <p:sldId id="295" r:id="rId6"/>
    <p:sldId id="296" r:id="rId7"/>
    <p:sldId id="320" r:id="rId8"/>
    <p:sldId id="321" r:id="rId9"/>
    <p:sldId id="322" r:id="rId10"/>
    <p:sldId id="287" r:id="rId11"/>
    <p:sldId id="299" r:id="rId12"/>
    <p:sldId id="303" r:id="rId13"/>
    <p:sldId id="306" r:id="rId14"/>
    <p:sldId id="318" r:id="rId15"/>
    <p:sldId id="301" r:id="rId16"/>
    <p:sldId id="302" r:id="rId17"/>
    <p:sldId id="305" r:id="rId18"/>
    <p:sldId id="319" r:id="rId19"/>
    <p:sldId id="288" r:id="rId20"/>
    <p:sldId id="316" r:id="rId21"/>
    <p:sldId id="311" r:id="rId22"/>
    <p:sldId id="290" r:id="rId23"/>
    <p:sldId id="315" r:id="rId24"/>
    <p:sldId id="308" r:id="rId25"/>
    <p:sldId id="310" r:id="rId26"/>
    <p:sldId id="291" r:id="rId27"/>
    <p:sldId id="292" r:id="rId28"/>
    <p:sldId id="294" r:id="rId29"/>
    <p:sldId id="31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65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10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2F6A6-A1A0-4751-A713-A428200389D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F3420-E616-4267-BCE8-B890E2496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Ф.Бэкон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Приём</a:t>
            </a:r>
            <a:r>
              <a:rPr lang="ru-RU" baseline="0" dirty="0" smtClean="0"/>
              <a:t> «Диафильм»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Синквейн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Г.Х.Андерсен сказка</a:t>
            </a:r>
            <a:r>
              <a:rPr lang="ru-RU" baseline="0" dirty="0" smtClean="0"/>
              <a:t> «Соловей»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*Почему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Ф.Бэкон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F3420-E616-4267-BCE8-B890E24960E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230F-EFD4-430F-99C1-C90C5D8C220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4DEC-F94E-4255-94F1-06FA9B6C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4929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Приёмы формирования читательских умений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различных этапах урока литературного чтения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классах интегрированного обучения и воспитания , посредством использования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компетентностно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-ориентированных заданий</a:t>
            </a:r>
          </a:p>
        </p:txBody>
      </p:sp>
      <p:pic>
        <p:nvPicPr>
          <p:cNvPr id="4" name="Рисунок 3" descr="uchitel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29190" y="642918"/>
            <a:ext cx="3571896" cy="5786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5214950"/>
            <a:ext cx="23574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Рудик О.Л.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-дефектолог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ГУО «Средняя школа № 7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Волковыска»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Блок-схема: процесс 2"/>
          <p:cNvSpPr/>
          <p:nvPr/>
        </p:nvSpPr>
        <p:spPr>
          <a:xfrm>
            <a:off x="857224" y="571480"/>
            <a:ext cx="3143272" cy="5000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 2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214810" y="571480"/>
            <a:ext cx="4286280" cy="5000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214810" y="1214422"/>
            <a:ext cx="4286280" cy="364333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«Кластер»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*«Дерево предсказаний»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*«Шесть шляп»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*«Перепутанные логические цепочки»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*«Ромашка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*«Диафильм»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*«Толстые»и «Тонкие»вопросы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857224" y="1214422"/>
            <a:ext cx="3143272" cy="364333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Аналитическое восприятие произведения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1.Полноценное восприятие текста, понимание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сюжета и последовательности событий.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2.Осознание идеи произведения, формирование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личного отношения к происходящему.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3108" y="357167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«Шесть шляп»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sd.multiurok.ru/html/2018/12/02/s_5c03223a3d75e/1014746_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5929354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785794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785794"/>
            <a:ext cx="2000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наше дело – в шляпе,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наше тело – в шляпе,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даже мысли – в шляпе,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Значит, в шляпе-то – вся суть!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1000109"/>
            <a:ext cx="80010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Белая шляпа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-Соберите все факты, опираясь на текст, из жизни лягушки.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Красная шляпа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-Какие чувства вызывает у вас история с лягушкой?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Жёлтая шляпа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-Что положительного вы взяли для себя, читая это произведение?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Чёрная шляпа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критика.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-Найдите, всё плохое в поступках лягушки.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-Какие трагические события могли произойти с лягушкой?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5.Зелёная шляпа-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Придумайте своё окончание истории. Дайте свои советы героям произведения.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6. Синяя шляпа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-Чему тебя научило это произведение?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 Гаршин «Лягушка-путешественница»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00232" y="428604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1142984"/>
          <a:ext cx="7786742" cy="2421636"/>
        </p:xfrm>
        <a:graphic>
          <a:graphicData uri="http://schemas.openxmlformats.org/drawingml/2006/table">
            <a:tbl>
              <a:tblPr/>
              <a:tblGrid>
                <a:gridCol w="1939856"/>
                <a:gridCol w="1953515"/>
                <a:gridCol w="1953515"/>
                <a:gridCol w="1939856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63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Помечаются уже ранее известные факты, информация, которая уже знакома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Помечается новая информация, которую учащийся узнает в тексте в данный момент</a:t>
                      </a: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Помечаются те факты, которые не соответствуют уже известным представлениям учащегося о данном событии или явлении</a:t>
                      </a: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Помечаются события, факты или явления, вызывающие вопросы или требующие пояснения (уточнения)</a:t>
                      </a: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4418" y="785794"/>
            <a:ext cx="2497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условные значки)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71876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*прочитать  записи, при этом не обсуждая и не критикуя получившуюся работу.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прочитать текст вновь и дописать таблицу, если в этом появится необходимость. При этом дети начинают более глубоко осмысливать прочитанное, и, как следствие, дополнять записи и перемещать некоторые из одной колонки в другую.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делятся понятными для каждого умениями и навыками,   обсуждая полученные знания в своих таблицах, анализируют процесс  накопления этих знаний.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928670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Диафильм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серия иллюстраций, отражающих фабулу произведения, с подписями, в общих чертах передающих его основное содержание.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«Диафильм»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https://i.pinimg.com/736x/75/e5/b3/75e5b3a7f436473e319a7586129f9483--children-books-soviet-un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14554"/>
            <a:ext cx="2000263" cy="1928826"/>
          </a:xfrm>
          <a:prstGeom prst="rect">
            <a:avLst/>
          </a:prstGeom>
          <a:noFill/>
        </p:spPr>
      </p:pic>
      <p:pic>
        <p:nvPicPr>
          <p:cNvPr id="32778" name="Picture 10" descr="http://zabavniks.com/wp-content/uploads/2018/04/chitat_nosov_zhivaya_shlyapa_s_kartinkami_32_28152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214554"/>
            <a:ext cx="1785950" cy="1928826"/>
          </a:xfrm>
          <a:prstGeom prst="rect">
            <a:avLst/>
          </a:prstGeom>
          <a:noFill/>
        </p:spPr>
      </p:pic>
      <p:pic>
        <p:nvPicPr>
          <p:cNvPr id="32780" name="Picture 12" descr="https://nukadeti.ru/content/images/essence/tale/1025/2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214554"/>
            <a:ext cx="1714512" cy="1928826"/>
          </a:xfrm>
          <a:prstGeom prst="rect">
            <a:avLst/>
          </a:prstGeom>
          <a:noFill/>
        </p:spPr>
      </p:pic>
      <p:pic>
        <p:nvPicPr>
          <p:cNvPr id="32782" name="Picture 14" descr="http://andrey-eltsov.ru/wp-content/uploads/2021/10/xud-27sjxxw-a_kdenskgqzwww-bo-s_aj-zhivaja-shljapddnosa5a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214554"/>
            <a:ext cx="2071702" cy="2000264"/>
          </a:xfrm>
          <a:prstGeom prst="rect">
            <a:avLst/>
          </a:prstGeom>
          <a:noFill/>
        </p:spPr>
      </p:pic>
      <p:pic>
        <p:nvPicPr>
          <p:cNvPr id="32784" name="Picture 16" descr="https://nukadeti.ru/content/images/essence/tale/1025/24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9" y="4214818"/>
            <a:ext cx="2071701" cy="2071702"/>
          </a:xfrm>
          <a:prstGeom prst="rect">
            <a:avLst/>
          </a:prstGeom>
          <a:noFill/>
        </p:spPr>
      </p:pic>
      <p:pic>
        <p:nvPicPr>
          <p:cNvPr id="32788" name="Picture 20" descr="https://sun9-67.userapi.com/impf/c627723/v627723795/1539a/E8YMRlachZI.jpg?size=604x490&amp;quality=96&amp;sign=fae095598edd29fe1dc9942fca8171e3&amp;type=albu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4214818"/>
            <a:ext cx="1785950" cy="2071702"/>
          </a:xfrm>
          <a:prstGeom prst="rect">
            <a:avLst/>
          </a:prstGeom>
          <a:noFill/>
        </p:spPr>
      </p:pic>
      <p:pic>
        <p:nvPicPr>
          <p:cNvPr id="32790" name="Picture 22" descr="https://nukadeti.ru/content/images/essence/tale/1025/24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4214818"/>
            <a:ext cx="1714512" cy="2071702"/>
          </a:xfrm>
          <a:prstGeom prst="rect">
            <a:avLst/>
          </a:prstGeom>
          <a:noFill/>
        </p:spPr>
      </p:pic>
      <p:pic>
        <p:nvPicPr>
          <p:cNvPr id="32792" name="Picture 24" descr="https://mishka-knizhka.ru/wp-content/uploads/2018/01/zhivaya-shlyapa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4286256"/>
            <a:ext cx="2071701" cy="2000264"/>
          </a:xfrm>
          <a:prstGeom prst="rect">
            <a:avLst/>
          </a:prstGeom>
          <a:noFill/>
        </p:spPr>
      </p:pic>
      <p:pic>
        <p:nvPicPr>
          <p:cNvPr id="32796" name="Picture 28" descr="https://1.bp.blogspot.com/-87NQt1wzOK0/W-GZ6eJxxDI/AAAAAAAACPs/KDt7ch6_hVQvj1ehb-zNOz5nAKrsVE0-ACLcBGAs/s1600/%25D0%25BD%25D1%258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500042"/>
            <a:ext cx="2000264" cy="164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135729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Б. Житков «Живая шляпа».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350046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«Тонкие» вопросы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857364"/>
            <a:ext cx="407196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«Толстые» вопросы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85992"/>
            <a:ext cx="350046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услышали ребята ?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500306"/>
            <a:ext cx="4071966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Согласны ли вы с тем, что мальчики оказались трусливыми?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714620"/>
            <a:ext cx="350046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спрятался под стол?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071810"/>
            <a:ext cx="350046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увидели ребята?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429000"/>
            <a:ext cx="350046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Куда спрятался кот?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786190"/>
            <a:ext cx="350046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звали мальчиков?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4143380"/>
            <a:ext cx="350046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звали котенка?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500570"/>
            <a:ext cx="350046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с котенком случилось такое событие?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3214686"/>
            <a:ext cx="4071966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Верно ли, что котенок специально напугал мальчишек?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929066"/>
            <a:ext cx="407196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Предположите, что было бы, если бы Васька не начал мяукать?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4572008"/>
            <a:ext cx="407196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чём различие между двумя мальчиками?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5143512"/>
            <a:ext cx="407196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бы вы сделали в данной ситуации?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5715016"/>
            <a:ext cx="407196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Было ли вам грустно при чтении веселого рассказа?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428604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«Толстые» и «тонкие» вопросы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78579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«Тонкими»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дать однозначный ответ.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«Толстые»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вопросы проблемного характера, требующие развёрнутого ответа, знания материала.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42860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(Рыбий скелет)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85723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схемы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14422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Голова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проблема, вопрос или тема, которые подлежат анализу, сравнению, обсуждению.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Верхние косточки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 них фиксируются основные понятия темы, причины, которые привели к проблеме.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Нижние косточки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факты, аргументы, подтверждающие наличие сформулированных причин, или суть понятий, указанных на схеме.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Хвост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ответ на поставленный вопрос, выводы, обобщения.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https://psihdocs.ru/razvitie-tvorcheskogo-potenciala-obuchayushihsya-na-urokah-lit/47928_html_m3957a8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00438"/>
            <a:ext cx="650085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1928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071679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Сказка Г. Х. Андерсена "Соловей".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www.edu-litrus.ru/useruploaded/editor/images/Fishboun_Udobnyy_solov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071965" cy="5572164"/>
          </a:xfrm>
          <a:prstGeom prst="rect">
            <a:avLst/>
          </a:prstGeom>
          <a:noFill/>
        </p:spPr>
      </p:pic>
      <p:pic>
        <p:nvPicPr>
          <p:cNvPr id="2054" name="Picture 6" descr="https://illustrators.ru/uploads/illustration/image/507453/main_507453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857232"/>
            <a:ext cx="378621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357166"/>
            <a:ext cx="3373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«Кластер»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cluster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«скопление», «пучок», «созвездие») — это способ графической организации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35729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А.С.Пушкин «Сказка о рыбаке и рыбке»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fsd.multiurok.ru/html/2019/01/13/s_5c3b126625890/1051213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785818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Блок-схема: процесс 2"/>
          <p:cNvSpPr/>
          <p:nvPr/>
        </p:nvSpPr>
        <p:spPr>
          <a:xfrm>
            <a:off x="857224" y="571480"/>
            <a:ext cx="3143272" cy="5000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 3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214810" y="571480"/>
            <a:ext cx="4286280" cy="5000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85786" y="1285860"/>
            <a:ext cx="3214710" cy="320518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1.Оценка осознанности восприятия текста,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активности учащегося.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2.Определение путей коррекции знаний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214810" y="1285860"/>
            <a:ext cx="4286280" cy="321471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«Кубик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*«Создай паспорт»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*«Пять «З»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*«Незаконченное предложение»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*«Письмо»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*«Фразеологизмы»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Читать – это ещё ничего не значит: что читать и как понимать читаемое – вот в чём главное дело.</a:t>
            </a:r>
          </a:p>
        </p:txBody>
      </p:sp>
      <p:pic>
        <p:nvPicPr>
          <p:cNvPr id="4" name="Picture 2" descr="Лев Толстой и Константин Ушинский (литературное чтение) презентаци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71810"/>
            <a:ext cx="4857784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35743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К. Д. Ушинский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40" y="2357430"/>
            <a:ext cx="364333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Тема-предмет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214686"/>
            <a:ext cx="300039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Признак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214686"/>
            <a:ext cx="300039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Признак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857628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857628"/>
            <a:ext cx="242889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857628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572008"/>
            <a:ext cx="200026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Фраза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572008"/>
            <a:ext cx="264320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4572008"/>
            <a:ext cx="64294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4572008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429264"/>
            <a:ext cx="2571768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357166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714356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фр.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cinquains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с французского языка переводится как «пять строк». Это творческая работа, которая имеет короткую форму стихотворения, состоящего из пяти нерифмованных строк.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не простое стихотворение, а стихотворение, написанное по следующим правилам: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Топелиус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«Солнечный луч в ноябре»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928670"/>
            <a:ext cx="6072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Луч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Добрый, бескорыстный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Заглянул, спросил,  порадовал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Старался всем помочь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Солнышко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786190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1.Сказка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2.Поучительная, добрая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3.Понимать, любить, жить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4.Надо прощать обиды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5.Милосердие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3028" y="3244334"/>
            <a:ext cx="4906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Сказка Г.Х.Андерсена «Соловей»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00298" y="428604"/>
            <a:ext cx="4071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«Кубик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Бенджамин Бл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857232"/>
            <a:ext cx="2357454" cy="257176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42910" y="3571876"/>
            <a:ext cx="26432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американский психолог, педагог.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paidagogos.com/wp-content/uploads/2016/04/kubik-blu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142984"/>
            <a:ext cx="528641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ПК\Desktop\мо 15 декабря\50953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71530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7" y="500042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С.Воронина «Голая лягушка»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453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Грань «Назови»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6143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Назовите главных героев сказки.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Назови, какой была лягушка в начале рассказа.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Назовите, как относились к лягушке морские обитатели.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Назовите, что выросло из чешуи лягушки.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428868"/>
            <a:ext cx="4624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Грань «Почему»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714620"/>
            <a:ext cx="6215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Почему лягушке хорошо жилось в море?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Почему морские обитатели любили лягушку?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Почему лягушка зазналась?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Почему лягушка решила выпрыгнуть на берег?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Почему она теперь прыгает то в воду, то на берег?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000504"/>
            <a:ext cx="4711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Грань «Объясни»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357694"/>
            <a:ext cx="5072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Объясни, ты точно уверен, что лягушка заслуживала восхищение морских обитателей?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Ты уверен, что лягушка наказана по заслугам?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Ты уверен, что автор правильно назвал сказку – не «Лягушка», а именно «Голая лягушка»?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642918"/>
            <a:ext cx="4912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Грань «Предложи»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0010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Предложи свой вариант развития событий.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Предложи морским обитателям мудрое решение проблемы.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571612"/>
            <a:ext cx="4905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Грань «Придумай»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928802"/>
            <a:ext cx="72152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Придумай, как бы вёл себя ты, если был красивой лягушкой.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Придумай другой финал сказки.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500306"/>
            <a:ext cx="4867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Грань «Поделись»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78605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Расскажи, какой показалась тебе сказка – страшной, грустной, весёлой, печальной, смешной?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Поделись, какая красота важнее – внешняя или внутренняя?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Хорошо или плохо, что лягушка потеряла свою прекрасную чешую и стала такой, какой мы её знаем?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Поделись, что же всё-таки радует в этой сказке?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Поделитесь, согласны ли вы с пословицей «Встречают по одёжке, провожают по уму»?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786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«Создай паспорт»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Это универсальный прием составления обобщенной характеристики изучаемого явления по определенному плану. Может быть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использован для создания характеристик героев литературных произведений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Опорные слова для паспорта выбираются самими школьниками.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Вот  пример паспорта из произведения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Э.Успенского «Дядя Фёдор, кот и пёс»: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Дядя Фёдор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Э.Успенский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Прописка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сказочная повесть «Дядя Фёдор, кот и пёс»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Внешний вид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–рыжие волосы, жёлтая футболка без рукавов с  воротником, носит джинсы.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Личные качества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–серьёзный, умный ,любознательный, рассудительный, самостоятельный, стремится к независимости, любит природу и  животных.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Заветное желание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–завести себе домашнее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животное</a:t>
            </a:r>
            <a:endParaRPr lang="ru-RU" dirty="0"/>
          </a:p>
        </p:txBody>
      </p:sp>
      <p:pic>
        <p:nvPicPr>
          <p:cNvPr id="13320" name="Picture 8" descr="https://papik.pro/uploads/posts/2021-12/1640076117_1-papik-pro-p-posledovatelnii-risunok-prostokvashino-p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00570"/>
            <a:ext cx="314327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500043"/>
            <a:ext cx="77867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«Пять «З»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приём направлен на рефлексию содержания учебного материала. После изучения вопроса, отдельного текста или темы учащимся предлагается письменно продолжить пять предложений и оформить в виде связанного текста.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я: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*заметил…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*запомнил…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*задал вопрос/задумался… 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*записал…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*зарисовал/закодировал информацию…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786190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«Незаконченное предложение»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*Самым интересным для меня было…, потому что …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*Самым скучным для меня было …, потому что …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*Теперь бы я ещё хотел узнать о …, потому что …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*Я был бы рад …, потому что …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*Мне понравилось …, потому что …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*Мне не понравилось …, потому что …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«Чтение делает человека знающим, беседа находчивым, а привычка записывать -  точным!»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714752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Ф.Бэкон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5" name="Picture 11" descr="https://images.fineartamerica.com/images-medium-large-5/6-lord-francis-bacon-viscount-st-albans-mary-evans-picture-libra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15008" y="3357562"/>
            <a:ext cx="278608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ПК\Desktop\мо 15 декабря\uchitel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57685" y="285728"/>
            <a:ext cx="4143400" cy="6143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714357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внимание !</a:t>
            </a:r>
            <a:endParaRPr lang="ru-RU" sz="8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85786" y="2214554"/>
            <a:ext cx="335758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Опора на текст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214554"/>
            <a:ext cx="4143404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Опора на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внетекстовые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знания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3500438"/>
            <a:ext cx="2214578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1.Найти и извлечь (информацию)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4572008"/>
            <a:ext cx="271464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2.Интегрировать и интерпретировать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(сообщения текста)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3571876"/>
            <a:ext cx="2571768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3.Осмыслить  и оценить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(содержание и форму текста)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290" y="642918"/>
            <a:ext cx="628654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Читательские умения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928794" y="292893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357422" y="1714488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857884" y="1714488"/>
            <a:ext cx="285752" cy="500066"/>
          </a:xfrm>
          <a:prstGeom prst="downArrow">
            <a:avLst>
              <a:gd name="adj1" fmla="val 50000"/>
              <a:gd name="adj2" fmla="val 52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357950" y="314324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357554" y="2928934"/>
            <a:ext cx="285752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571480"/>
            <a:ext cx="7786742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Приемы формирования читательских умений на разных этапах урока  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14348" y="1428736"/>
            <a:ext cx="2714644" cy="4286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 1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14348" y="1928802"/>
            <a:ext cx="2714644" cy="30003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восприятию текста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1.Прогнозирование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содержания текста по заглавию, иллюстрации и группе ключевых слов.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2.Словарная работа.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928802"/>
            <a:ext cx="4857784" cy="3500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*«Ассоциации»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*«Ключевые слова»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*«Круги по воде»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*«Мозговой штурм»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*«Верные- неверные утверждения» 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Чепушина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*«Прогнозирование»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*«Проблемный вопрос»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*«Антиципация» 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*«Лови ошибку»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643306" y="1428736"/>
            <a:ext cx="4857784" cy="4286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00430" y="1000108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переводе с латинского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«антиципация»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означает предопределение, предвосхищение, предугадывание событий; заранее составленное представление о чем-либо, способность человека представить себе возможный результат действия до его осуществления.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1.bp.blogspot.com/-KcIPBkgqOM8/XzEDEv5D4DI/AAAAAAAATZo/O0ZmcHs3o4Iicdm8FVMeEOAPfIsRx6VsgCLcBGAsYHQ/s160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786" y="571480"/>
            <a:ext cx="2428892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8590" y="500042"/>
            <a:ext cx="3642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«Антиципации»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857620" y="3071810"/>
            <a:ext cx="4429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Разновидности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антиципации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42910" y="3714752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*Прогнозирование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содержания текста по названию, фамилии автора, эпиграфу.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*Восстановление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текста с пропущенными элементами.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*Составление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чтения плана текста с опорой на имеющиеся знания, читательский опыт, заголовок, жанр и стиль текста.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*Угадывание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хода мысли автора при чтении с остановками: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что произойдёт дальше?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развиваться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события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какому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придёт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857496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Вильге́льм Вундт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14324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немецкий врач, физиолог и психолог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1142984"/>
            <a:ext cx="5438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2.Чтение «зашумленных» слов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«Как зовут главных героев сказки  В.Осеевой «Кто всех глупее?»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https://boiro.by/files/00110/obj/140/38193/img/%D1%80%D0%BE%D0%BF%D1%80%D0%BE%D0%B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357586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28604"/>
            <a:ext cx="62150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1.Чтение через букву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Прочитать фамилию автора через букву справа налево.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ЙЬИВКФСАНКИОШАУ (Ушинский)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643051"/>
            <a:ext cx="43577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3.Прочтение слов в соответствии с кодом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НКЕИВЧОКДА #*#*#*#*#* (# - первое слово, * - второе слово;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невод, кичка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271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 Condensed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 Condensed"/>
                <a:cs typeface="Arial" pitchFamily="34" charset="0"/>
              </a:rPr>
              <a:t>  </a:t>
            </a:r>
            <a:endParaRPr kumimoji="0" lang="ru-RU" sz="13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 Condensed"/>
              <a:cs typeface="Arial" pitchFamily="34" charset="0"/>
            </a:endParaRPr>
          </a:p>
        </p:txBody>
      </p:sp>
      <p:pic>
        <p:nvPicPr>
          <p:cNvPr id="37893" name="Picture 5" descr="https://boiro.by/files/00110/obj/140/38193/img/%D1%8E%D0%B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572008"/>
            <a:ext cx="4429156" cy="17859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3714752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5.Цветные геометрические модели жанров и тематики литературных произведений: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500306"/>
            <a:ext cx="45005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4.Соединение букв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Восстановить пропущенные в фамилиях поэтов и писателей буквы и сое­динить их между собой.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Например: А.Пушки•, Ю.К•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Л.Тол•той,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Б.Зах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Н.Сладко• (Носов).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5214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Приём«Круги по воде»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78581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слова, которое записывается в столбик и на каждую букву подбираются существительные (глаголы, прилагательные, устойчивые словосочетания) к изучаемой теме.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Н.М. Артюхова «Трусиха»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трусливый, «Трус не играет в хоккей!»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357430"/>
            <a:ext cx="6143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–ребенок, разум;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–убегать, умный;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сильно бояться, сила, смелость, стеснительный;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–испугался;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–хитрый;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–авария, альпинист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7" y="4143380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Приём«Ключевые слова»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572008"/>
            <a:ext cx="64294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из текста 4-5 ключевых слов и выписать их на доску.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786322"/>
            <a:ext cx="6215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Валя, трусиха, маленький брат, собака Лохмач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5500702"/>
            <a:ext cx="6143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Составить и записать свою версию рассказа, употребив все предложенные ключевые термины.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1.bp.blogspot.com/-irpaM1noP8o/Wm26XdpixUI/AAAAAAAAACw/aQM-2IOXTfs8fdxfChf0wNA1bhKbPisJQCLcBGAs/w1200-h630-p-k-no-nu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71612"/>
            <a:ext cx="200026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571480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Приём«Верные и неверные утверждения»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8"/>
            <a:ext cx="5629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 Гаршин «Лягушка-путешественница»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7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Предлагает отметить знаками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«плюс»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«минус»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верные и неверные утверждения: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.История с лягушкой произошла осенью.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Лягушка пришла в восторг, когда утки рассказали ей про юг.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Утки сами придумали, как им взять с собой лягушку на юг.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Лягушка сама придумала путешествовать на прутике с утками.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Лягушка отправилась в путешествие на спине одной из уток.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Оторвавшись от прутика, лягушка бултыхнулась в грязный пруд на краю деревни.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abirint.ru/rcimg/dac9f0b5469533b6fe1dece3d5e9d001/1920x1080/comments_pic/1816/origin_1_baa067b2ca0a5a74e2537f0cf75de839.jpg?1524002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521497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0042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Словарная работа.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«Сказка о рыбаке и рыбке»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2910" y="1285860"/>
            <a:ext cx="7786742" cy="39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использовать следующие приёмы: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-приём показа картины ,иллюстрации при объяснении слов: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душегрейка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кичка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перстни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-приём подбора синонимов и антонимов: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корысть-выгода,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невод-сеть,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молвить-говорить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-приём использования толкового словаря: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ворянка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женщина, у которой много богатства, денег, много слуг.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Простофиля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глупый, несообразительный человек.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Ветхая землянка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дом, вырытый в земле, очень старый.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1629</Words>
  <Application>Microsoft Office PowerPoint</Application>
  <PresentationFormat>Экран (4:3)</PresentationFormat>
  <Paragraphs>275</Paragraphs>
  <Slides>29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формирования читательских умений на различных этапах урока литературного чтения в классах интегрированного обучения и воспитания ,  посредством использования компетентностно - ориентированных заданий</dc:title>
  <dc:creator>Владимир Рудик</dc:creator>
  <cp:lastModifiedBy>Владимир Рудик</cp:lastModifiedBy>
  <cp:revision>227</cp:revision>
  <dcterms:created xsi:type="dcterms:W3CDTF">2022-11-19T09:13:36Z</dcterms:created>
  <dcterms:modified xsi:type="dcterms:W3CDTF">2022-12-12T19:06:17Z</dcterms:modified>
</cp:coreProperties>
</file>