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2FB08-006A-40D6-ABB6-F424EBAE570A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B9459B4-06EB-4EA7-BB1B-F6A7CBFA3BB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2FB08-006A-40D6-ABB6-F424EBAE570A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459B4-06EB-4EA7-BB1B-F6A7CBFA3B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2FB08-006A-40D6-ABB6-F424EBAE570A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459B4-06EB-4EA7-BB1B-F6A7CBFA3B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2FB08-006A-40D6-ABB6-F424EBAE570A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459B4-06EB-4EA7-BB1B-F6A7CBFA3B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2FB08-006A-40D6-ABB6-F424EBAE570A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459B4-06EB-4EA7-BB1B-F6A7CBFA3BB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2FB08-006A-40D6-ABB6-F424EBAE570A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459B4-06EB-4EA7-BB1B-F6A7CBFA3B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2FB08-006A-40D6-ABB6-F424EBAE570A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459B4-06EB-4EA7-BB1B-F6A7CBFA3B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2FB08-006A-40D6-ABB6-F424EBAE570A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459B4-06EB-4EA7-BB1B-F6A7CBFA3B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2FB08-006A-40D6-ABB6-F424EBAE570A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459B4-06EB-4EA7-BB1B-F6A7CBFA3B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2FB08-006A-40D6-ABB6-F424EBAE570A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459B4-06EB-4EA7-BB1B-F6A7CBFA3BB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2FB08-006A-40D6-ABB6-F424EBAE570A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459B4-06EB-4EA7-BB1B-F6A7CBFA3BB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422FB08-006A-40D6-ABB6-F424EBAE570A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B9459B4-06EB-4EA7-BB1B-F6A7CBFA3BB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pull/>
  </p:transition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Виртуальный альбом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«Наши земляки»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1BEE8B8-A43A-4A9F-A867-7B423C3EE6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565508"/>
            <a:ext cx="1524132" cy="1707028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A6AB6E8C-9A90-4FC9-993E-7B72FB7A4113}"/>
              </a:ext>
            </a:extLst>
          </p:cNvPr>
          <p:cNvSpPr/>
          <p:nvPr/>
        </p:nvSpPr>
        <p:spPr>
          <a:xfrm>
            <a:off x="2501561" y="332656"/>
            <a:ext cx="53107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Bahnschrift SemiLight SemiConde" panose="020B0502040204020203" pitchFamily="34" charset="0"/>
              </a:rPr>
              <a:t>РОДИНА МОЯ БЕЛАРУСЬ В ЛИЦАХ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180EDDC-4639-46D3-A5BF-E14D13272C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7" y="855876"/>
            <a:ext cx="2664296" cy="226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586864"/>
      </p:ext>
    </p:extLst>
  </p:cSld>
  <p:clrMapOvr>
    <a:masterClrMapping/>
  </p:clrMapOvr>
  <p:transition spd="slow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9A4D650-4E34-43A5-9764-030192622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260648"/>
            <a:ext cx="8928992" cy="1224136"/>
          </a:xfrm>
        </p:spPr>
        <p:txBody>
          <a:bodyPr>
            <a:normAutofit fontScale="90000"/>
          </a:bodyPr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«Родина моя Беларусь в лицах.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Всебелорусское народное собрание – главное политическое событие года»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апрель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000" dirty="0" smtClean="0"/>
              <a:t>ода</a:t>
            </a:r>
            <a:endParaRPr lang="ru-RU" sz="2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9692814-B089-4942-8451-0734012368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6" y="1766066"/>
            <a:ext cx="3744417" cy="2808313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C4F70ED0-62DE-4AE5-B32E-F16D474341CB}"/>
              </a:ext>
            </a:extLst>
          </p:cNvPr>
          <p:cNvSpPr/>
          <p:nvPr/>
        </p:nvSpPr>
        <p:spPr>
          <a:xfrm>
            <a:off x="5292080" y="2193518"/>
            <a:ext cx="37444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Суета Лилия Станиславовна,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делегат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VII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Всебелорусского народного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собрания, заведующая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Государственного учреждения образования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Красносельский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сад № 2»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059369"/>
            <a:ext cx="2051430" cy="2138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6594854"/>
      </p:ext>
    </p:extLst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0"/>
            <a:ext cx="8260672" cy="1988840"/>
          </a:xfrm>
        </p:spPr>
        <p:txBody>
          <a:bodyPr>
            <a:noAutofit/>
          </a:bodyPr>
          <a:lstStyle/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«Родина моя Беларусь в лицах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От весёлых стартов до спортивных вершин»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 легендах и героях спорта, представителях профессий, связанных с физической культурой и спортом)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сентябрь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ода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G:\ШАГ\май\Сентябрь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251520" y="2077748"/>
            <a:ext cx="5534872" cy="3811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084168" y="1988840"/>
            <a:ext cx="305983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Цыгановская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Элла Михайловна, инструктор-методист ГУ «Волковысская СДЮШОР №1»;</a:t>
            </a:r>
          </a:p>
          <a:p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Волчкевич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Никита Михайлович, тренер-преподаватель по дзюдо ГУ «Волковысская СДЮШОР №1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547977"/>
      </p:ext>
    </p:extLst>
  </p:cSld>
  <p:clrMapOvr>
    <a:masterClrMapping/>
  </p:clrMapOvr>
  <p:transition spd="slow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260648"/>
            <a:ext cx="8260672" cy="1440160"/>
          </a:xfrm>
        </p:spPr>
        <p:txBody>
          <a:bodyPr>
            <a:noAutofit/>
          </a:bodyPr>
          <a:lstStyle/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«Родина моя Беларусь в лицах.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Семья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– начало всех начал»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 роли родителей в создании условий для разностороннего развития детей, значении семьи и семейного воспитания) октябрь 2023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G:\ШАГ\май\Октябрь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5256584" cy="405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508104" y="1700809"/>
            <a:ext cx="352839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Оксентюк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Оксана Анатольевна, заведующая отделением государственного учреждения «Территориальный центр социального обслуживания населения Волковысского района»</a:t>
            </a:r>
          </a:p>
        </p:txBody>
      </p:sp>
    </p:spTree>
    <p:extLst>
      <p:ext uri="{BB962C8B-B14F-4D97-AF65-F5344CB8AC3E}">
        <p14:creationId xmlns:p14="http://schemas.microsoft.com/office/powerpoint/2010/main" val="2589541815"/>
      </p:ext>
    </p:extLst>
  </p:cSld>
  <p:clrMapOvr>
    <a:masterClrMapping/>
  </p:clrMapOvr>
  <p:transition spd="slow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332656"/>
            <a:ext cx="8260672" cy="1296144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«Родина моя Беларусь в лицах.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этой красе величавой есть доля труда моего»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 тружениках промышленности и сельского хозяйства) ноябрь 2023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G:\ШАГ\май\Ноябрь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5851815" cy="438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0316152"/>
              </p:ext>
            </p:extLst>
          </p:nvPr>
        </p:nvGraphicFramePr>
        <p:xfrm>
          <a:off x="6372200" y="3068960"/>
          <a:ext cx="2319080" cy="1828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190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Почебут</a:t>
                      </a: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Виктор Викторович,  главный инженер ОАО «</a:t>
                      </a:r>
                      <a:r>
                        <a:rPr lang="ru-RU" sz="24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ВолМет</a:t>
                      </a: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6792559"/>
      </p:ext>
    </p:extLst>
  </p:cSld>
  <p:clrMapOvr>
    <a:masterClrMapping/>
  </p:clrMapOvr>
  <p:transition spd="slow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«Родина моя Беларусь в лицах.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Хранители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прекрасного»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 деятелях культуры и искусства)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декабрь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G:\ШАГ\май\Декабрь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8" y="2348880"/>
            <a:ext cx="2819381" cy="244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436096" y="2828836"/>
            <a:ext cx="35283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Бортник Наталья Леонидовна,  заведующая ГУК «Волковысская городская библиотека»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филиал № 46</a:t>
            </a:r>
          </a:p>
        </p:txBody>
      </p:sp>
      <p:pic>
        <p:nvPicPr>
          <p:cNvPr id="5" name="Рисунок 4" descr="D:\2023-2024\ШАГ\Декабрь\ФОТО\20231221_14233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672872"/>
            <a:ext cx="2634896" cy="1944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454" y="4653136"/>
            <a:ext cx="2564769" cy="1925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0959007"/>
      </p:ext>
    </p:extLst>
  </p:cSld>
  <p:clrMapOvr>
    <a:masterClrMapping/>
  </p:clrMapOvr>
  <p:transition spd="slow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260648"/>
            <a:ext cx="8260672" cy="1368152"/>
          </a:xfrm>
        </p:spPr>
        <p:txBody>
          <a:bodyPr>
            <a:noAutofit/>
          </a:bodyPr>
          <a:lstStyle/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«Родина моя Беларусь в лицах.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Славные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имена в науке и образовании»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 деятелях науки, представителях системы образования) 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январь 2024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G:\ШАГ\май\Январь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7"/>
            <a:ext cx="3960440" cy="505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427984" y="2690336"/>
            <a:ext cx="46085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Свистунова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Оксана Викторовна, лауреат Республиканского конкурса профессионального мастерства педагогических работников «Учитель года-2023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048876"/>
      </p:ext>
    </p:extLst>
  </p:cSld>
  <p:clrMapOvr>
    <a:masterClrMapping/>
  </p:clrMapOvr>
  <p:transition spd="slow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260648"/>
            <a:ext cx="8260672" cy="1368152"/>
          </a:xfrm>
        </p:spPr>
        <p:txBody>
          <a:bodyPr>
            <a:noAutofit/>
          </a:bodyPr>
          <a:lstStyle/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«Родина моя Беларусь в лицах.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Защитники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Отечества»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 сотрудниках Вооруженных сил, Пограничной и Таможенной службы, МЧС)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февраль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G:\ШАГ\май\Февраль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32856"/>
            <a:ext cx="5297179" cy="3972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796136" y="2690336"/>
            <a:ext cx="32403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Лаушкин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Максим Геннадьевич, старший инспектор сектора пропаганды и взаимодействия с общественностью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Волковысского РОЧС</a:t>
            </a:r>
          </a:p>
        </p:txBody>
      </p:sp>
    </p:spTree>
    <p:extLst>
      <p:ext uri="{BB962C8B-B14F-4D97-AF65-F5344CB8AC3E}">
        <p14:creationId xmlns:p14="http://schemas.microsoft.com/office/powerpoint/2010/main" val="848737866"/>
      </p:ext>
    </p:extLst>
  </p:cSld>
  <p:clrMapOvr>
    <a:masterClrMapping/>
  </p:clrMapOvr>
  <p:transition spd="slow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«Родина моя Беларусь в лицах.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Преданные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делу и стране»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 государственных деятелях, представителях органов государственного управления)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март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G:\ШАГ\май\Март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5350705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661248" y="2276872"/>
            <a:ext cx="34827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Паниванова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Вероника Александровна,  начальник отдела жилищно-коммунального хозяйства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Волковысского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районного исполнительного комитета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071885"/>
      </p:ext>
    </p:extLst>
  </p:cSld>
  <p:clrMapOvr>
    <a:masterClrMapping/>
  </p:clrMapOvr>
  <p:transition spd="slow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«Родина моя Беларусь в лицах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 заботой о здоровье»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 медицинских работниках)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апрель 2024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G:\ШАГ\май\Апрель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18" y="1844824"/>
            <a:ext cx="5489014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940152" y="2420888"/>
            <a:ext cx="29523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Корнелюк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Наталия Геннадьевна,   заведующая кардиологическим отделением УЗ «Волковысская центральная больница»</a:t>
            </a:r>
          </a:p>
        </p:txBody>
      </p:sp>
    </p:spTree>
    <p:extLst>
      <p:ext uri="{BB962C8B-B14F-4D97-AF65-F5344CB8AC3E}">
        <p14:creationId xmlns:p14="http://schemas.microsoft.com/office/powerpoint/2010/main" val="3685693661"/>
      </p:ext>
    </p:extLst>
  </p:cSld>
  <p:clrMapOvr>
    <a:masterClrMapping/>
  </p:clrMapOvr>
  <p:transition spd="slow">
    <p:pull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281</TotalTime>
  <Words>210</Words>
  <Application>Microsoft Office PowerPoint</Application>
  <PresentationFormat>Экран (4:3)</PresentationFormat>
  <Paragraphs>29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Аптека</vt:lpstr>
      <vt:lpstr>«Наши земляки» </vt:lpstr>
      <vt:lpstr> «Родина моя Беларусь в лицах.  От весёлых стартов до спортивных вершин»  (о легендах и героях спорта, представителях профессий, связанных с физической культурой и спортом)  сентябрь 2023 года</vt:lpstr>
      <vt:lpstr>«Родина моя Беларусь в лицах.  Семья – начало всех начал»  (о роли родителей в создании условий для разностороннего развития детей, значении семьи и семейного воспитания) октябрь 2023 года</vt:lpstr>
      <vt:lpstr>«Родина моя Беларусь в лицах.  В этой красе величавой есть доля труда моего»  (о тружениках промышленности и сельского хозяйства) ноябрь 2023 года</vt:lpstr>
      <vt:lpstr>«Родина моя Беларусь в лицах.  Хранители прекрасного»  (о деятелях культуры и искусства)  декабрь 2023 года</vt:lpstr>
      <vt:lpstr>«Родина моя Беларусь в лицах.  Славные имена в науке и образовании»  (о деятелях науки, представителях системы образования)  январь 2024 года</vt:lpstr>
      <vt:lpstr>«Родина моя Беларусь в лицах.  Защитники Отечества»  (о сотрудниках Вооруженных сил, Пограничной и Таможенной службы, МЧС)  февраль 2024 года</vt:lpstr>
      <vt:lpstr>«Родина моя Беларусь в лицах.  Преданные делу и стране»  (о государственных деятелях, представителях органов государственного управления)  март 2024 года</vt:lpstr>
      <vt:lpstr>«Родина моя Беларусь в лицах.  С заботой о здоровье»  (о медицинских работниках)  апрель 2024 года</vt:lpstr>
      <vt:lpstr> «Родина моя Беларусь в лицах.  Итоги. VII Всебелорусское народное собрание – главное политическое событие года»   апрель 2024 года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«Наши земляки»</dc:title>
  <dc:creator>Администратор</dc:creator>
  <cp:lastModifiedBy>Пользователь</cp:lastModifiedBy>
  <cp:revision>11</cp:revision>
  <dcterms:created xsi:type="dcterms:W3CDTF">2024-05-16T19:23:19Z</dcterms:created>
  <dcterms:modified xsi:type="dcterms:W3CDTF">2024-05-27T10:27:16Z</dcterms:modified>
</cp:coreProperties>
</file>