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2" r:id="rId26"/>
    <p:sldId id="279" r:id="rId27"/>
    <p:sldId id="280" r:id="rId28"/>
    <p:sldId id="281" r:id="rId29"/>
    <p:sldId id="283" r:id="rId30"/>
    <p:sldId id="284" r:id="rId31"/>
    <p:sldId id="285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8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47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9382-E2A4-46BF-8E96-C2628E1C959B}" type="datetimeFigureOut">
              <a:rPr lang="ru-RU" smtClean="0"/>
              <a:t>27.05.2021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DBC1F5-6184-45EF-8DFD-E9EAE3FCC5F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9382-E2A4-46BF-8E96-C2628E1C959B}" type="datetimeFigureOut">
              <a:rPr lang="ru-RU" smtClean="0"/>
              <a:t>27.05.2021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C1F5-6184-45EF-8DFD-E9EAE3FCC5FF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DBC1F5-6184-45EF-8DFD-E9EAE3FCC5F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9382-E2A4-46BF-8E96-C2628E1C959B}" type="datetimeFigureOut">
              <a:rPr lang="ru-RU" smtClean="0"/>
              <a:t>27.05.2021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9382-E2A4-46BF-8E96-C2628E1C959B}" type="datetimeFigureOut">
              <a:rPr lang="ru-RU" smtClean="0"/>
              <a:t>27.05.2021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DBC1F5-6184-45EF-8DFD-E9EAE3FCC5F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9382-E2A4-46BF-8E96-C2628E1C959B}" type="datetimeFigureOut">
              <a:rPr lang="ru-RU" smtClean="0"/>
              <a:t>27.05.2021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DBC1F5-6184-45EF-8DFD-E9EAE3FCC5F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7DA9382-E2A4-46BF-8E96-C2628E1C959B}" type="datetimeFigureOut">
              <a:rPr lang="ru-RU" smtClean="0"/>
              <a:t>27.05.2021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C1F5-6184-45EF-8DFD-E9EAE3FCC5F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9382-E2A4-46BF-8E96-C2628E1C959B}" type="datetimeFigureOut">
              <a:rPr lang="ru-RU" smtClean="0"/>
              <a:t>27.05.2021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DBC1F5-6184-45EF-8DFD-E9EAE3FCC5F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9382-E2A4-46BF-8E96-C2628E1C959B}" type="datetimeFigureOut">
              <a:rPr lang="ru-RU" smtClean="0"/>
              <a:t>27.05.2021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DBC1F5-6184-45EF-8DFD-E9EAE3FCC5F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9382-E2A4-46BF-8E96-C2628E1C959B}" type="datetimeFigureOut">
              <a:rPr lang="ru-RU" smtClean="0"/>
              <a:t>27.05.2021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DBC1F5-6184-45EF-8DFD-E9EAE3FCC5F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DBC1F5-6184-45EF-8DFD-E9EAE3FCC5F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9382-E2A4-46BF-8E96-C2628E1C959B}" type="datetimeFigureOut">
              <a:rPr lang="ru-RU" smtClean="0"/>
              <a:t>27.05.2021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DBC1F5-6184-45EF-8DFD-E9EAE3FCC5F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7DA9382-E2A4-46BF-8E96-C2628E1C959B}" type="datetimeFigureOut">
              <a:rPr lang="ru-RU" smtClean="0"/>
              <a:t>27.05.2021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7DA9382-E2A4-46BF-8E96-C2628E1C959B}" type="datetimeFigureOut">
              <a:rPr lang="ru-RU" smtClean="0"/>
              <a:t>27.05.2021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DBC1F5-6184-45EF-8DFD-E9EAE3FCC5F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Медиа азбука</a:t>
            </a:r>
          </a:p>
          <a:p>
            <a:endParaRPr lang="ru-RU" dirty="0"/>
          </a:p>
          <a:p>
            <a:r>
              <a:rPr lang="ru-RU" sz="3200" dirty="0">
                <a:solidFill>
                  <a:srgbClr val="002060"/>
                </a:solidFill>
              </a:rPr>
              <a:t>Прогулка по музею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Музей истории </a:t>
            </a:r>
            <a:r>
              <a:rPr lang="ru-RU" dirty="0" err="1"/>
              <a:t>Волковыщины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689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28384" y="0"/>
            <a:ext cx="648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59" y="404665"/>
            <a:ext cx="5181327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162880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вексель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573325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обязательство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2924944"/>
            <a:ext cx="540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«Маргаритов. А в таком случае, я перечту деньги и сделаю на документе надпись. (Осторожно пересчитывает деньги, отодвигает их от себя и расписывается на … в получении. Николай, по знаку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Лебедкиной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подходит к ней.)»</a:t>
            </a:r>
          </a:p>
          <a:p>
            <a:pPr algn="just"/>
            <a:r>
              <a:rPr lang="ru-RU" sz="2000" i="1" dirty="0">
                <a:solidFill>
                  <a:schemeClr val="accent3">
                    <a:lumMod val="50000"/>
                  </a:schemeClr>
                </a:solidFill>
              </a:rPr>
              <a:t>Островский А. Н., Сцены из жизни захолустья, 1873</a:t>
            </a:r>
          </a:p>
        </p:txBody>
      </p:sp>
    </p:spTree>
    <p:extLst>
      <p:ext uri="{BB962C8B-B14F-4D97-AF65-F5344CB8AC3E}">
        <p14:creationId xmlns:p14="http://schemas.microsoft.com/office/powerpoint/2010/main" val="1354698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2360" y="188641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0072" y="1412776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accent3">
                    <a:lumMod val="50000"/>
                  </a:schemeClr>
                </a:solidFill>
              </a:rPr>
              <a:t>---и---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8470"/>
            <a:ext cx="2880320" cy="2875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3789040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«Кружится пластинка,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Чуть дрожит игла…»</a:t>
            </a:r>
          </a:p>
        </p:txBody>
      </p:sp>
    </p:spTree>
    <p:extLst>
      <p:ext uri="{BB962C8B-B14F-4D97-AF65-F5344CB8AC3E}">
        <p14:creationId xmlns:p14="http://schemas.microsoft.com/office/powerpoint/2010/main" val="2857742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84368" y="188640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7"/>
            <a:ext cx="216024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1628800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Вам известен молодец,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Без которого жилец,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Хоть и знает, где живёт,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А в свой дом не попадёт?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3946523" cy="2580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982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84368" y="116633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7" y="332657"/>
            <a:ext cx="2278923" cy="3784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3212976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Стоит терем, в тереме-то горит,</a:t>
            </a:r>
          </a:p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А на тереме труба стоит.</a:t>
            </a:r>
          </a:p>
        </p:txBody>
      </p:sp>
    </p:spTree>
    <p:extLst>
      <p:ext uri="{BB962C8B-B14F-4D97-AF65-F5344CB8AC3E}">
        <p14:creationId xmlns:p14="http://schemas.microsoft.com/office/powerpoint/2010/main" val="2822213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0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656"/>
            <a:ext cx="2736304" cy="3313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2" y="151207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почта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2160" y="2564904"/>
            <a:ext cx="226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письмо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872" y="494116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филателия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371" y="3356992"/>
            <a:ext cx="2495550" cy="283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136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2360" y="116632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4558"/>
            <a:ext cx="4248472" cy="1978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2502794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accent3">
                    <a:lumMod val="50000"/>
                  </a:schemeClr>
                </a:solidFill>
              </a:rPr>
              <a:t>-----н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414908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Рычажные весы</a:t>
            </a:r>
          </a:p>
        </p:txBody>
      </p:sp>
    </p:spTree>
    <p:extLst>
      <p:ext uri="{BB962C8B-B14F-4D97-AF65-F5344CB8AC3E}">
        <p14:creationId xmlns:p14="http://schemas.microsoft.com/office/powerpoint/2010/main" val="1543179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2360" y="188640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2040" y="1512079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accent3">
                    <a:lumMod val="50000"/>
                  </a:schemeClr>
                </a:solidFill>
              </a:rPr>
              <a:t>----о-о---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7"/>
            <a:ext cx="158417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371703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«Языком масла не собъёшь»</a:t>
            </a:r>
          </a:p>
        </p:txBody>
      </p:sp>
    </p:spTree>
    <p:extLst>
      <p:ext uri="{BB962C8B-B14F-4D97-AF65-F5344CB8AC3E}">
        <p14:creationId xmlns:p14="http://schemas.microsoft.com/office/powerpoint/2010/main" val="2592920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2360" y="260649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0072" y="1584088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 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9406"/>
            <a:ext cx="4506405" cy="3240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4797152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Фирма  «Мелодия»</a:t>
            </a:r>
          </a:p>
        </p:txBody>
      </p:sp>
    </p:spTree>
    <p:extLst>
      <p:ext uri="{BB962C8B-B14F-4D97-AF65-F5344CB8AC3E}">
        <p14:creationId xmlns:p14="http://schemas.microsoft.com/office/powerpoint/2010/main" val="1119599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28384" y="116633"/>
            <a:ext cx="1008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5238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endParaRPr lang="ru-RU" sz="2400" dirty="0"/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Не имей ста …, а имей сто друзей!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341" y="4365104"/>
            <a:ext cx="3627696" cy="1681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74" y="362514"/>
            <a:ext cx="4779027" cy="2587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635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84368" y="260649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925887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2996952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Маленький, горбатенький,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Все поле обыскал,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Домой прибежал –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Всю зиму пролежал.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77072"/>
            <a:ext cx="213995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21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2320" y="0"/>
            <a:ext cx="129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</a:t>
            </a: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708595" cy="3415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23182" y="201781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оккупация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4509120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Великая Отечественная война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088" y="371703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«Новый порядок»</a:t>
            </a:r>
          </a:p>
        </p:txBody>
      </p:sp>
    </p:spTree>
    <p:extLst>
      <p:ext uri="{BB962C8B-B14F-4D97-AF65-F5344CB8AC3E}">
        <p14:creationId xmlns:p14="http://schemas.microsoft.com/office/powerpoint/2010/main" val="461735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6376" y="0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890"/>
            <a:ext cx="2658170" cy="340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2" y="2708920"/>
            <a:ext cx="432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Всем известен с давних пор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Для черчения прибор: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Три сторонки, три угла ...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Вся премудрость, все дела!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Знает каждый школьник,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Что это — ...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85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84368" y="188641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2348880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Эта книга в школе пригодится,</a:t>
            </a:r>
          </a:p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Ведь по ней все будем мы учиться.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51" y="3910266"/>
            <a:ext cx="2338189" cy="2435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036038" cy="3177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85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0352" y="116632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619"/>
            <a:ext cx="2088232" cy="4197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386" y="4393704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1916833"/>
            <a:ext cx="5238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Дом - стеклянный пузырек,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А живет в нем огонек.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Днем он спит, а как проснется,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Ярким пламенем зажжется.</a:t>
            </a:r>
          </a:p>
        </p:txBody>
      </p:sp>
    </p:spTree>
    <p:extLst>
      <p:ext uri="{BB962C8B-B14F-4D97-AF65-F5344CB8AC3E}">
        <p14:creationId xmlns:p14="http://schemas.microsoft.com/office/powerpoint/2010/main" val="1408365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0352" y="188640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38" y="4005064"/>
            <a:ext cx="2237234" cy="2237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2276872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/>
          </a:p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Лошадиный … у многих знахарей используется как эффективное лечебное средство против хворей и лихорадок.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872208" cy="268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682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0352" y="0"/>
            <a:ext cx="1224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76672"/>
            <a:ext cx="2520280" cy="3063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4088" y="1772816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accent3">
                    <a:lumMod val="50000"/>
                  </a:schemeClr>
                </a:solidFill>
              </a:rPr>
              <a:t>----ц-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851920" y="4102043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Что не имеет 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Ни начала, ни конца.</a:t>
            </a:r>
          </a:p>
        </p:txBody>
      </p:sp>
    </p:spTree>
    <p:extLst>
      <p:ext uri="{BB962C8B-B14F-4D97-AF65-F5344CB8AC3E}">
        <p14:creationId xmlns:p14="http://schemas.microsoft.com/office/powerpoint/2010/main" val="737535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0352" y="116632"/>
            <a:ext cx="129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85" y="476672"/>
            <a:ext cx="2448272" cy="2933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35896" y="3068959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Не сердятся, а усами ворочают.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Не молчат, а слова не скажут.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Идут, а с места не сдвинутся.</a:t>
            </a:r>
          </a:p>
        </p:txBody>
      </p:sp>
    </p:spTree>
    <p:extLst>
      <p:ext uri="{BB962C8B-B14F-4D97-AF65-F5344CB8AC3E}">
        <p14:creationId xmlns:p14="http://schemas.microsoft.com/office/powerpoint/2010/main" val="3284805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4328" y="0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656"/>
            <a:ext cx="2736304" cy="2846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39930"/>
            <a:ext cx="2309277" cy="2829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7984" y="119675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гимназия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472514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Форменная одежда</a:t>
            </a:r>
          </a:p>
        </p:txBody>
      </p:sp>
    </p:spTree>
    <p:extLst>
      <p:ext uri="{BB962C8B-B14F-4D97-AF65-F5344CB8AC3E}">
        <p14:creationId xmlns:p14="http://schemas.microsoft.com/office/powerpoint/2010/main" val="1586461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6296" y="188640"/>
            <a:ext cx="129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2875"/>
            <a:ext cx="5184576" cy="1962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505" y="3501008"/>
            <a:ext cx="3234516" cy="2602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183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24328" y="260648"/>
            <a:ext cx="1008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Ы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86234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2492896"/>
            <a:ext cx="2952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accent3">
                    <a:lumMod val="50000"/>
                  </a:schemeClr>
                </a:solidFill>
              </a:rPr>
              <a:t>------ы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342" y="4221087"/>
            <a:ext cx="2918098" cy="1945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936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0352" y="188640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4664"/>
            <a:ext cx="3888432" cy="357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9992" y="2924945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Ни замочка и ни дверки…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У старинной…</a:t>
            </a:r>
          </a:p>
        </p:txBody>
      </p:sp>
    </p:spTree>
    <p:extLst>
      <p:ext uri="{BB962C8B-B14F-4D97-AF65-F5344CB8AC3E}">
        <p14:creationId xmlns:p14="http://schemas.microsoft.com/office/powerpoint/2010/main" val="127228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84368" y="-459432"/>
            <a:ext cx="128289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            </a:t>
            </a: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4818"/>
            <a:ext cx="3456384" cy="3512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6" y="162880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Речь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Посполитая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94116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Медные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солиды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364502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Тит Ливий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Боратини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546438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1659—1668</a:t>
            </a:r>
          </a:p>
        </p:txBody>
      </p:sp>
    </p:spTree>
    <p:extLst>
      <p:ext uri="{BB962C8B-B14F-4D97-AF65-F5344CB8AC3E}">
        <p14:creationId xmlns:p14="http://schemas.microsoft.com/office/powerpoint/2010/main" val="2499985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4328" y="188640"/>
            <a:ext cx="1008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04664"/>
            <a:ext cx="3384375" cy="3153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6056" y="1628800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accent3">
                    <a:lumMod val="50000"/>
                  </a:schemeClr>
                </a:solidFill>
              </a:rPr>
              <a:t>--ю-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3933055"/>
            <a:ext cx="41764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Гладит все, чего касается,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А дотронешься — кусается.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315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2360" y="0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0668"/>
            <a:ext cx="336037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227687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бомбарды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3789040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гаубицы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040" y="479715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Царь-пушка</a:t>
            </a:r>
          </a:p>
        </p:txBody>
      </p:sp>
    </p:spTree>
    <p:extLst>
      <p:ext uri="{BB962C8B-B14F-4D97-AF65-F5344CB8AC3E}">
        <p14:creationId xmlns:p14="http://schemas.microsoft.com/office/powerpoint/2010/main" val="3787812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Ответы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556792"/>
            <a:ext cx="83529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      </a:t>
            </a:r>
            <a:r>
              <a:rPr lang="ru-RU" sz="2000" b="1" dirty="0">
                <a:solidFill>
                  <a:srgbClr val="C00000"/>
                </a:solidFill>
              </a:rPr>
              <a:t>А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аусвайс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</a:t>
            </a:r>
            <a:r>
              <a:rPr lang="ru-RU" sz="2000" b="1" dirty="0">
                <a:solidFill>
                  <a:srgbClr val="C00000"/>
                </a:solidFill>
              </a:rPr>
              <a:t>П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- пластинка</a:t>
            </a:r>
          </a:p>
          <a:p>
            <a:r>
              <a:rPr lang="ru-RU" sz="2000" dirty="0">
                <a:solidFill>
                  <a:srgbClr val="C00000"/>
                </a:solidFill>
              </a:rPr>
              <a:t>       </a:t>
            </a:r>
            <a:r>
              <a:rPr lang="ru-RU" sz="2000" b="1" dirty="0">
                <a:solidFill>
                  <a:srgbClr val="C00000"/>
                </a:solidFill>
              </a:rPr>
              <a:t>Б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боратинка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                                            </a:t>
            </a:r>
            <a:r>
              <a:rPr lang="ru-RU" sz="2000" b="1" dirty="0">
                <a:solidFill>
                  <a:srgbClr val="C00000"/>
                </a:solidFill>
              </a:rPr>
              <a:t>Р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- рубль</a:t>
            </a:r>
          </a:p>
          <a:p>
            <a:r>
              <a:rPr lang="ru-RU" sz="2000" dirty="0"/>
              <a:t>       </a:t>
            </a:r>
            <a:r>
              <a:rPr lang="ru-RU" sz="2000" b="1" dirty="0">
                <a:solidFill>
                  <a:srgbClr val="C00000"/>
                </a:solidFill>
              </a:rPr>
              <a:t>В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– веретено                                                </a:t>
            </a:r>
            <a:r>
              <a:rPr lang="ru-RU" sz="2000" b="1" dirty="0">
                <a:solidFill>
                  <a:srgbClr val="C00000"/>
                </a:solidFill>
              </a:rPr>
              <a:t>С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- серп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       </a:t>
            </a:r>
            <a:r>
              <a:rPr lang="ru-RU" sz="2000" b="1" dirty="0">
                <a:solidFill>
                  <a:srgbClr val="C00000"/>
                </a:solidFill>
              </a:rPr>
              <a:t>Г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– гребень                                                  </a:t>
            </a:r>
            <a:r>
              <a:rPr lang="ru-RU" sz="2000" b="1" dirty="0">
                <a:solidFill>
                  <a:srgbClr val="C00000"/>
                </a:solidFill>
              </a:rPr>
              <a:t>Т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- треугольник</a:t>
            </a:r>
          </a:p>
          <a:p>
            <a:r>
              <a:rPr lang="ru-RU" sz="2000" dirty="0"/>
              <a:t>       </a:t>
            </a:r>
            <a:r>
              <a:rPr lang="ru-RU" sz="2000" b="1" dirty="0">
                <a:solidFill>
                  <a:srgbClr val="C00000"/>
                </a:solidFill>
              </a:rPr>
              <a:t>Д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– деньги                                                   </a:t>
            </a:r>
            <a:r>
              <a:rPr lang="ru-RU" sz="2000" b="1" dirty="0">
                <a:solidFill>
                  <a:srgbClr val="C00000"/>
                </a:solidFill>
              </a:rPr>
              <a:t>У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- учебник                                               </a:t>
            </a:r>
          </a:p>
          <a:p>
            <a:r>
              <a:rPr lang="ru-RU" sz="2000" dirty="0"/>
              <a:t>       </a:t>
            </a:r>
            <a:r>
              <a:rPr lang="ru-RU" sz="2000" b="1" dirty="0">
                <a:solidFill>
                  <a:srgbClr val="C00000"/>
                </a:solidFill>
              </a:rPr>
              <a:t>Е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– медаль                                                   </a:t>
            </a:r>
            <a:r>
              <a:rPr lang="ru-RU" sz="2000" b="1" dirty="0">
                <a:solidFill>
                  <a:srgbClr val="C00000"/>
                </a:solidFill>
              </a:rPr>
              <a:t>Ф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- фонарь</a:t>
            </a:r>
          </a:p>
          <a:p>
            <a:r>
              <a:rPr lang="ru-RU" sz="2000" dirty="0"/>
              <a:t>       </a:t>
            </a:r>
            <a:r>
              <a:rPr lang="ru-RU" sz="2000" b="1" dirty="0">
                <a:solidFill>
                  <a:srgbClr val="C00000"/>
                </a:solidFill>
              </a:rPr>
              <a:t>Ё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– копьё                                                      </a:t>
            </a:r>
            <a:r>
              <a:rPr lang="ru-RU" sz="2000" b="1" dirty="0">
                <a:solidFill>
                  <a:srgbClr val="C00000"/>
                </a:solidFill>
              </a:rPr>
              <a:t>Х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- хомут</a:t>
            </a:r>
          </a:p>
          <a:p>
            <a:r>
              <a:rPr lang="ru-RU" sz="2000" dirty="0"/>
              <a:t>       </a:t>
            </a:r>
            <a:r>
              <a:rPr lang="ru-RU" sz="2000" b="1" dirty="0">
                <a:solidFill>
                  <a:srgbClr val="C00000"/>
                </a:solidFill>
              </a:rPr>
              <a:t>Ж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– жернова                                               </a:t>
            </a:r>
            <a:r>
              <a:rPr lang="ru-RU" sz="2000" b="1" dirty="0">
                <a:solidFill>
                  <a:srgbClr val="C00000"/>
                </a:solidFill>
              </a:rPr>
              <a:t>Ц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- кольцо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       </a:t>
            </a:r>
            <a:r>
              <a:rPr lang="ru-RU" sz="2000" b="1" dirty="0">
                <a:solidFill>
                  <a:srgbClr val="C00000"/>
                </a:solidFill>
              </a:rPr>
              <a:t>З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– заёмное письмо                                  </a:t>
            </a:r>
            <a:r>
              <a:rPr lang="ru-RU" sz="2000" b="1" dirty="0">
                <a:solidFill>
                  <a:srgbClr val="C00000"/>
                </a:solidFill>
              </a:rPr>
              <a:t>Ч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- часы</a:t>
            </a:r>
          </a:p>
          <a:p>
            <a:r>
              <a:rPr lang="ru-RU" sz="2000" dirty="0"/>
              <a:t>       </a:t>
            </a:r>
            <a:r>
              <a:rPr lang="ru-RU" sz="2000" b="1" dirty="0">
                <a:solidFill>
                  <a:srgbClr val="C00000"/>
                </a:solidFill>
              </a:rPr>
              <a:t>И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– радиола                                                </a:t>
            </a:r>
            <a:r>
              <a:rPr lang="ru-RU" sz="2000" b="1" dirty="0">
                <a:solidFill>
                  <a:srgbClr val="C00000"/>
                </a:solidFill>
              </a:rPr>
              <a:t>Ш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- шеврон</a:t>
            </a:r>
          </a:p>
          <a:p>
            <a:r>
              <a:rPr lang="ru-RU" sz="2000" dirty="0"/>
              <a:t>       </a:t>
            </a:r>
            <a:r>
              <a:rPr lang="ru-RU" sz="2000" b="1" dirty="0">
                <a:solidFill>
                  <a:srgbClr val="C00000"/>
                </a:solidFill>
              </a:rPr>
              <a:t>К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– ключ     </a:t>
            </a:r>
            <a:r>
              <a:rPr lang="ru-RU" sz="2000" dirty="0"/>
              <a:t>                                                 </a:t>
            </a:r>
            <a:r>
              <a:rPr lang="ru-RU" sz="2000" b="1" dirty="0">
                <a:solidFill>
                  <a:srgbClr val="C00000"/>
                </a:solidFill>
              </a:rPr>
              <a:t>Щ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- щипцы</a:t>
            </a:r>
          </a:p>
          <a:p>
            <a:r>
              <a:rPr lang="ru-RU" sz="2000" dirty="0"/>
              <a:t>       </a:t>
            </a:r>
            <a:r>
              <a:rPr lang="ru-RU" sz="2000" b="1" dirty="0">
                <a:solidFill>
                  <a:srgbClr val="C00000"/>
                </a:solidFill>
              </a:rPr>
              <a:t>Л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– лампа                                                    </a:t>
            </a:r>
            <a:r>
              <a:rPr lang="ru-RU" sz="2000" b="1" dirty="0">
                <a:solidFill>
                  <a:srgbClr val="C00000"/>
                </a:solidFill>
              </a:rPr>
              <a:t>Ы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- ножницы</a:t>
            </a:r>
          </a:p>
          <a:p>
            <a:r>
              <a:rPr lang="ru-RU" sz="2000" dirty="0"/>
              <a:t>       </a:t>
            </a:r>
            <a:r>
              <a:rPr lang="ru-RU" sz="2000" b="1" dirty="0">
                <a:solidFill>
                  <a:srgbClr val="C00000"/>
                </a:solidFill>
              </a:rPr>
              <a:t>М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– марка                                                    </a:t>
            </a:r>
            <a:r>
              <a:rPr lang="ru-RU" sz="2000" b="1" dirty="0">
                <a:solidFill>
                  <a:srgbClr val="C00000"/>
                </a:solidFill>
              </a:rPr>
              <a:t>Э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- этажерка</a:t>
            </a:r>
          </a:p>
          <a:p>
            <a:r>
              <a:rPr lang="ru-RU" sz="2000" dirty="0"/>
              <a:t>       </a:t>
            </a:r>
            <a:r>
              <a:rPr lang="ru-RU" sz="2000" b="1" dirty="0">
                <a:solidFill>
                  <a:srgbClr val="C00000"/>
                </a:solidFill>
              </a:rPr>
              <a:t>Н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– безмен                                                  </a:t>
            </a:r>
            <a:r>
              <a:rPr lang="ru-RU" sz="2000" b="1" dirty="0">
                <a:solidFill>
                  <a:srgbClr val="C00000"/>
                </a:solidFill>
              </a:rPr>
              <a:t>Ю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- утюг</a:t>
            </a:r>
          </a:p>
          <a:p>
            <a:r>
              <a:rPr lang="ru-RU" sz="2000" dirty="0"/>
              <a:t>       </a:t>
            </a:r>
            <a:r>
              <a:rPr lang="ru-RU" sz="2000" b="1" dirty="0">
                <a:solidFill>
                  <a:srgbClr val="C00000"/>
                </a:solidFill>
              </a:rPr>
              <a:t>О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– маслобойка                                          </a:t>
            </a:r>
            <a:r>
              <a:rPr lang="ru-RU" sz="2000" b="1" dirty="0">
                <a:solidFill>
                  <a:srgbClr val="C00000"/>
                </a:solidFill>
              </a:rPr>
              <a:t>Я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- ядро</a:t>
            </a:r>
          </a:p>
        </p:txBody>
      </p:sp>
    </p:spTree>
    <p:extLst>
      <p:ext uri="{BB962C8B-B14F-4D97-AF65-F5344CB8AC3E}">
        <p14:creationId xmlns:p14="http://schemas.microsoft.com/office/powerpoint/2010/main" val="2326857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916832"/>
            <a:ext cx="5544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3">
                    <a:lumMod val="75000"/>
                  </a:schemeClr>
                </a:solidFill>
              </a:rPr>
              <a:t>Спасибо за участие!</a:t>
            </a:r>
          </a:p>
        </p:txBody>
      </p:sp>
    </p:spTree>
    <p:extLst>
      <p:ext uri="{BB962C8B-B14F-4D97-AF65-F5344CB8AC3E}">
        <p14:creationId xmlns:p14="http://schemas.microsoft.com/office/powerpoint/2010/main" val="3826349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84368" y="1"/>
            <a:ext cx="504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endParaRPr lang="ru-RU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4348554"/>
            <a:ext cx="7236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/>
          </a:p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«Три девицы под окном пряли поздно вечерком»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7944" y="1844824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Пляшу по горнице с работою моею, чем более верчусь, тем более толстею.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7140"/>
            <a:ext cx="2520280" cy="3291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57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6222"/>
            <a:ext cx="3754890" cy="2120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21960" y="1"/>
            <a:ext cx="79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</a:t>
            </a:r>
            <a:endParaRPr lang="ru-RU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3563888" y="292494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Зубов много, а ничего не ест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2873896" cy="2299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16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2360" y="0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332657"/>
            <a:ext cx="2304256" cy="3651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177281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Всеобщий эквивалент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3068959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Это — средство накопления, </a:t>
            </a:r>
          </a:p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Это — средство обращения. Средство стоимости также, Также средство платежа. </a:t>
            </a:r>
          </a:p>
        </p:txBody>
      </p:sp>
    </p:spTree>
    <p:extLst>
      <p:ext uri="{BB962C8B-B14F-4D97-AF65-F5344CB8AC3E}">
        <p14:creationId xmlns:p14="http://schemas.microsoft.com/office/powerpoint/2010/main" val="3824516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6376" y="116632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664296" cy="3528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1628801"/>
            <a:ext cx="3456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accent3">
                    <a:lumMod val="50000"/>
                  </a:schemeClr>
                </a:solidFill>
              </a:rPr>
              <a:t>-е----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1960" y="414908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подвиг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1920" y="77835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герой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4248" y="314096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Победа</a:t>
            </a:r>
          </a:p>
        </p:txBody>
      </p:sp>
    </p:spTree>
    <p:extLst>
      <p:ext uri="{BB962C8B-B14F-4D97-AF65-F5344CB8AC3E}">
        <p14:creationId xmlns:p14="http://schemas.microsoft.com/office/powerpoint/2010/main" val="421810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84368" y="260648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Ё</a:t>
            </a:r>
            <a:endParaRPr lang="ru-RU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7307"/>
            <a:ext cx="4959223" cy="2245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3220481"/>
            <a:ext cx="26549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accent3">
                    <a:lumMod val="50000"/>
                  </a:schemeClr>
                </a:solidFill>
              </a:rPr>
              <a:t>----ё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94827"/>
            <a:ext cx="2022557" cy="2787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631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4328" y="116632"/>
            <a:ext cx="1008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4130824" cy="2760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47276" y="2204864"/>
            <a:ext cx="4077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Камень о камень</a:t>
            </a:r>
          </a:p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трутся боками, </a:t>
            </a:r>
          </a:p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Потрутся боками,</a:t>
            </a:r>
          </a:p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людям будет мука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2820459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888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431</TotalTime>
  <Words>532</Words>
  <Application>Microsoft Office PowerPoint</Application>
  <PresentationFormat>Экран (4:3)</PresentationFormat>
  <Paragraphs>135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Georgia</vt:lpstr>
      <vt:lpstr>Times New Roman</vt:lpstr>
      <vt:lpstr>Wingdings</vt:lpstr>
      <vt:lpstr>Wingdings 2</vt:lpstr>
      <vt:lpstr>Официальная</vt:lpstr>
      <vt:lpstr>Музей истории Волковыщины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истории Волковыщины</dc:title>
  <dc:creator>Администратор</dc:creator>
  <cp:lastModifiedBy>ПК</cp:lastModifiedBy>
  <cp:revision>38</cp:revision>
  <dcterms:created xsi:type="dcterms:W3CDTF">2021-04-16T16:38:00Z</dcterms:created>
  <dcterms:modified xsi:type="dcterms:W3CDTF">2021-05-27T04:42:24Z</dcterms:modified>
</cp:coreProperties>
</file>