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>
      <p:cViewPr varScale="1">
        <p:scale>
          <a:sx n="70" d="100"/>
          <a:sy n="70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FAA7-4019-4569-AE05-0B85E7F53852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B4B3-D65A-4904-9DCF-EDDE6DFD171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FAA7-4019-4569-AE05-0B85E7F53852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B4B3-D65A-4904-9DCF-EDDE6DFD1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FAA7-4019-4569-AE05-0B85E7F53852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B4B3-D65A-4904-9DCF-EDDE6DFD1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FAA7-4019-4569-AE05-0B85E7F53852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B4B3-D65A-4904-9DCF-EDDE6DFD171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FAA7-4019-4569-AE05-0B85E7F53852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B4B3-D65A-4904-9DCF-EDDE6DFD1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FAA7-4019-4569-AE05-0B85E7F53852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B4B3-D65A-4904-9DCF-EDDE6DFD171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FAA7-4019-4569-AE05-0B85E7F53852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B4B3-D65A-4904-9DCF-EDDE6DFD171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FAA7-4019-4569-AE05-0B85E7F53852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B4B3-D65A-4904-9DCF-EDDE6DFD1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FAA7-4019-4569-AE05-0B85E7F53852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B4B3-D65A-4904-9DCF-EDDE6DFD1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FAA7-4019-4569-AE05-0B85E7F53852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B4B3-D65A-4904-9DCF-EDDE6DFD171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FAA7-4019-4569-AE05-0B85E7F53852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4B4B3-D65A-4904-9DCF-EDDE6DFD171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29FAA7-4019-4569-AE05-0B85E7F53852}" type="datetimeFigureOut">
              <a:rPr lang="ru-RU" smtClean="0"/>
              <a:t>06.06.2021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B64B4B3-D65A-4904-9DCF-EDDE6DFD171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772816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7200" dirty="0" smtClean="0">
                <a:solidFill>
                  <a:srgbClr val="0070C0"/>
                </a:solidFill>
              </a:rPr>
              <a:t>Медиа азбука</a:t>
            </a:r>
            <a:endParaRPr lang="ru-RU" sz="7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2280" y="476672"/>
            <a:ext cx="13681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И</a:t>
            </a:r>
            <a:endParaRPr lang="ru-RU" sz="8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4680520" cy="3340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73644"/>
            <a:ext cx="4402460" cy="3187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472514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Заславль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1072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2280" y="548680"/>
            <a:ext cx="13681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К</a:t>
            </a:r>
            <a:endParaRPr lang="ru-RU" sz="8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86" y="1484784"/>
            <a:ext cx="6912768" cy="4444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3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8264" y="332656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Л</a:t>
            </a:r>
            <a:endParaRPr lang="ru-RU" sz="8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3" y="1196752"/>
            <a:ext cx="6524501" cy="4896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2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6256" y="548680"/>
            <a:ext cx="1440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М</a:t>
            </a:r>
            <a:endParaRPr lang="ru-RU" sz="8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4608511" cy="4608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3861048"/>
            <a:ext cx="1224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ВКЛ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393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8264" y="404664"/>
            <a:ext cx="172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Н</a:t>
            </a:r>
            <a:endParaRPr lang="ru-RU" sz="8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8" y="1851214"/>
            <a:ext cx="7868494" cy="3969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57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6256" y="548680"/>
            <a:ext cx="1656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О</a:t>
            </a:r>
            <a:endParaRPr lang="ru-RU" sz="8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4927535" cy="5190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2132856"/>
            <a:ext cx="30963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Имя  </a:t>
            </a:r>
            <a:r>
              <a:rPr lang="ru-RU" sz="2000" dirty="0"/>
              <a:t>происходит от литовских слов </a:t>
            </a:r>
            <a:r>
              <a:rPr lang="ru-RU" sz="2000" dirty="0" err="1"/>
              <a:t>alga</a:t>
            </a:r>
            <a:r>
              <a:rPr lang="ru-RU" sz="2000" dirty="0"/>
              <a:t> — вознаграждение и </a:t>
            </a:r>
            <a:r>
              <a:rPr lang="ru-RU" sz="2000" dirty="0" err="1"/>
              <a:t>girdas</a:t>
            </a:r>
            <a:r>
              <a:rPr lang="ru-RU" sz="2000" dirty="0"/>
              <a:t> — слух, известие и буквально означает известный </a:t>
            </a:r>
            <a:r>
              <a:rPr lang="ru-RU" sz="2000" dirty="0" err="1" smtClean="0"/>
              <a:t>вознаграж-дением</a:t>
            </a:r>
            <a:r>
              <a:rPr lang="ru-RU" sz="2000" dirty="0" smtClean="0"/>
              <a:t>. </a:t>
            </a:r>
            <a:r>
              <a:rPr lang="ru-RU" sz="2000" dirty="0"/>
              <a:t>По другой трактовке, имя </a:t>
            </a:r>
            <a:r>
              <a:rPr lang="ru-RU" sz="2000" dirty="0" err="1" smtClean="0"/>
              <a:t>проис</a:t>
            </a:r>
            <a:r>
              <a:rPr lang="ru-RU" sz="2000" dirty="0" smtClean="0"/>
              <a:t>-ходит </a:t>
            </a:r>
            <a:r>
              <a:rPr lang="ru-RU" sz="2000" dirty="0"/>
              <a:t>от германского корня </a:t>
            </a:r>
            <a:r>
              <a:rPr lang="ru-RU" sz="2000" dirty="0" err="1"/>
              <a:t>ger</a:t>
            </a:r>
            <a:r>
              <a:rPr lang="ru-RU" sz="2000" dirty="0"/>
              <a:t> — копьё и означает благородное </a:t>
            </a:r>
            <a:r>
              <a:rPr lang="ru-RU" sz="2000" dirty="0" smtClean="0"/>
              <a:t>копьё.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5533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240" y="476672"/>
            <a:ext cx="1656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П</a:t>
            </a:r>
            <a:endParaRPr lang="ru-RU" sz="8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968552" cy="3310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13" y="3642954"/>
            <a:ext cx="5650559" cy="3127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69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4248" y="476672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Р</a:t>
            </a:r>
            <a:endParaRPr lang="ru-RU" sz="8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9947"/>
            <a:ext cx="38100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544522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/>
              <a:t>Радим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860032" y="576838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/>
              <a:t>Сож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948264" y="479715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Гомель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390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240" y="476672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С</a:t>
            </a:r>
            <a:endParaRPr lang="ru-RU" sz="88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6096000" cy="563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03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0232" y="404664"/>
            <a:ext cx="180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Т</a:t>
            </a:r>
            <a:endParaRPr lang="ru-RU" sz="8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5" y="1628800"/>
            <a:ext cx="6536228" cy="4443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51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0232" y="476672"/>
            <a:ext cx="2088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А</a:t>
            </a:r>
            <a:endParaRPr lang="ru-RU" sz="8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7092882" cy="4696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3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0272" y="404664"/>
            <a:ext cx="12961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У</a:t>
            </a:r>
            <a:endParaRPr lang="ru-RU" sz="8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50147"/>
            <a:ext cx="7344816" cy="4458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1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6216" y="476672"/>
            <a:ext cx="1944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Ф</a:t>
            </a:r>
            <a:endParaRPr lang="ru-RU" sz="8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42988"/>
            <a:ext cx="6362700" cy="4772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2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2200" y="476672"/>
            <a:ext cx="180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Ц</a:t>
            </a:r>
            <a:endParaRPr lang="ru-RU" sz="88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9947"/>
            <a:ext cx="6334182" cy="4824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7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0192" y="548680"/>
            <a:ext cx="2160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Ч</a:t>
            </a:r>
            <a:endParaRPr lang="ru-RU" sz="88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90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8224" y="476672"/>
            <a:ext cx="18722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Ш</a:t>
            </a:r>
            <a:endParaRPr lang="ru-RU" sz="88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5089315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9863"/>
            <a:ext cx="2952328" cy="4160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436510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Витебск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0083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4248" y="548680"/>
            <a:ext cx="1440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Щ</a:t>
            </a:r>
            <a:endParaRPr lang="ru-RU" sz="88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0" y="1271955"/>
            <a:ext cx="6552728" cy="4914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11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6216" y="476672"/>
            <a:ext cx="2088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Э</a:t>
            </a:r>
            <a:endParaRPr lang="ru-RU" sz="88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28" y="2132856"/>
            <a:ext cx="7234404" cy="3741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7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4248" y="332656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Ю</a:t>
            </a:r>
            <a:endParaRPr lang="ru-RU" sz="88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4392488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08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240" y="548680"/>
            <a:ext cx="1440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Я</a:t>
            </a:r>
            <a:endParaRPr lang="ru-RU" sz="88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6528725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59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0648"/>
            <a:ext cx="828092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Ответы</a:t>
            </a:r>
          </a:p>
          <a:p>
            <a:pPr algn="ctr"/>
            <a:endParaRPr lang="ru-RU" sz="2800" dirty="0" smtClean="0"/>
          </a:p>
          <a:p>
            <a:pPr algn="just"/>
            <a:r>
              <a:rPr lang="ru-RU" sz="2400" dirty="0" smtClean="0"/>
              <a:t>А- </a:t>
            </a:r>
            <a:r>
              <a:rPr lang="ru-RU" sz="2400" dirty="0"/>
              <a:t>аист                                                     О- Ольгерд</a:t>
            </a:r>
          </a:p>
          <a:p>
            <a:pPr algn="just"/>
            <a:r>
              <a:rPr lang="ru-RU" sz="2400" dirty="0"/>
              <a:t>Б- </a:t>
            </a:r>
            <a:r>
              <a:rPr lang="ru-RU" sz="2400" dirty="0" smtClean="0"/>
              <a:t>Багратион                                            </a:t>
            </a:r>
            <a:r>
              <a:rPr lang="ru-RU" sz="2400" dirty="0"/>
              <a:t>П- Победа</a:t>
            </a:r>
            <a:endParaRPr lang="ru-RU" sz="2400" dirty="0" smtClean="0"/>
          </a:p>
          <a:p>
            <a:pPr algn="just"/>
            <a:r>
              <a:rPr lang="ru-RU" sz="2400" dirty="0"/>
              <a:t>В- </a:t>
            </a:r>
            <a:r>
              <a:rPr lang="ru-RU" sz="2400" dirty="0" err="1" smtClean="0"/>
              <a:t>волколак</a:t>
            </a:r>
            <a:r>
              <a:rPr lang="ru-RU" sz="2400" dirty="0" smtClean="0"/>
              <a:t>                                              Р- радимичи</a:t>
            </a:r>
          </a:p>
          <a:p>
            <a:pPr algn="just"/>
            <a:r>
              <a:rPr lang="ru-RU" sz="2400" dirty="0" smtClean="0"/>
              <a:t>Г- </a:t>
            </a:r>
            <a:r>
              <a:rPr lang="ru-RU" sz="2400" dirty="0" err="1" smtClean="0"/>
              <a:t>Грюнвальдская</a:t>
            </a:r>
            <a:r>
              <a:rPr lang="ru-RU" sz="2400" dirty="0"/>
              <a:t> </a:t>
            </a:r>
            <a:r>
              <a:rPr lang="ru-RU" sz="2400" dirty="0" smtClean="0"/>
              <a:t>битва                           С- </a:t>
            </a:r>
            <a:r>
              <a:rPr lang="ru-RU" sz="2400" dirty="0"/>
              <a:t>Ф. </a:t>
            </a:r>
            <a:r>
              <a:rPr lang="ru-RU" sz="2400" dirty="0" smtClean="0"/>
              <a:t>Скорина</a:t>
            </a:r>
          </a:p>
          <a:p>
            <a:pPr algn="just"/>
            <a:r>
              <a:rPr lang="ru-RU" sz="2400" dirty="0"/>
              <a:t>Д- </a:t>
            </a:r>
            <a:r>
              <a:rPr lang="ru-RU" sz="2400" dirty="0" smtClean="0"/>
              <a:t>дреговичи                                           Т- танк</a:t>
            </a:r>
          </a:p>
          <a:p>
            <a:pPr algn="just"/>
            <a:r>
              <a:rPr lang="ru-RU" sz="2400" dirty="0" smtClean="0"/>
              <a:t>Е- </a:t>
            </a:r>
            <a:r>
              <a:rPr lang="ru-RU" sz="2400" dirty="0"/>
              <a:t>Евфросиния </a:t>
            </a:r>
            <a:r>
              <a:rPr lang="ru-RU" sz="2400" dirty="0" smtClean="0"/>
              <a:t>Полоцкая                          У- уж</a:t>
            </a:r>
          </a:p>
          <a:p>
            <a:pPr algn="just"/>
            <a:r>
              <a:rPr lang="ru-RU" sz="2400" dirty="0"/>
              <a:t>Ж- </a:t>
            </a:r>
            <a:r>
              <a:rPr lang="ru-RU" sz="2400" dirty="0" smtClean="0"/>
              <a:t>Жодино                                               Ф- филин</a:t>
            </a:r>
          </a:p>
          <a:p>
            <a:pPr algn="just"/>
            <a:r>
              <a:rPr lang="ru-RU" sz="2400" dirty="0" smtClean="0"/>
              <a:t>З- зубр                                                      Ц- цапля</a:t>
            </a:r>
          </a:p>
          <a:p>
            <a:pPr algn="just"/>
            <a:r>
              <a:rPr lang="ru-RU" sz="2400" dirty="0" smtClean="0"/>
              <a:t>И- Изяслав                                                Ч- </a:t>
            </a:r>
            <a:r>
              <a:rPr lang="ru-RU" sz="2400" dirty="0" err="1" smtClean="0"/>
              <a:t>чебрец</a:t>
            </a:r>
            <a:endParaRPr lang="ru-RU" sz="2400" dirty="0" smtClean="0"/>
          </a:p>
          <a:p>
            <a:pPr algn="just"/>
            <a:r>
              <a:rPr lang="ru-RU" sz="2400" dirty="0" smtClean="0"/>
              <a:t>К- «катюша»                                              Ш- М. Шагал</a:t>
            </a:r>
          </a:p>
          <a:p>
            <a:pPr algn="just"/>
            <a:r>
              <a:rPr lang="ru-RU" sz="2400" dirty="0" smtClean="0"/>
              <a:t>Л- лось                                                      Щ- </a:t>
            </a:r>
            <a:r>
              <a:rPr lang="ru-RU" sz="2400" dirty="0" err="1" smtClean="0"/>
              <a:t>Щара</a:t>
            </a:r>
            <a:endParaRPr lang="ru-RU" sz="2400" dirty="0" smtClean="0"/>
          </a:p>
          <a:p>
            <a:pPr algn="just"/>
            <a:r>
              <a:rPr lang="ru-RU" sz="2400" dirty="0" smtClean="0"/>
              <a:t>М- </a:t>
            </a:r>
            <a:r>
              <a:rPr lang="ru-RU" sz="2400" dirty="0" err="1" smtClean="0"/>
              <a:t>Миндовг</a:t>
            </a:r>
            <a:r>
              <a:rPr lang="ru-RU" sz="2400" dirty="0" smtClean="0"/>
              <a:t>                                                Э- экскаватор</a:t>
            </a:r>
          </a:p>
          <a:p>
            <a:pPr algn="just"/>
            <a:r>
              <a:rPr lang="ru-RU" sz="2400" dirty="0" smtClean="0"/>
              <a:t>Н- Нарочь                                                  Ю- </a:t>
            </a:r>
            <a:r>
              <a:rPr lang="ru-RU" sz="2400" dirty="0" err="1" smtClean="0"/>
              <a:t>Юнгинген</a:t>
            </a:r>
            <a:endParaRPr lang="ru-RU" sz="2400" dirty="0" smtClean="0"/>
          </a:p>
          <a:p>
            <a:pPr algn="just"/>
            <a:r>
              <a:rPr lang="ru-RU" sz="2400" dirty="0"/>
              <a:t> </a:t>
            </a:r>
            <a:r>
              <a:rPr lang="ru-RU" sz="2400" dirty="0" smtClean="0"/>
              <a:t>                                                                 Я- яблоня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449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08304" y="548680"/>
            <a:ext cx="1080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Б</a:t>
            </a:r>
            <a:endParaRPr lang="ru-RU" sz="8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280587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4084712" cy="3063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43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80312" y="548680"/>
            <a:ext cx="1080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В</a:t>
            </a:r>
            <a:endParaRPr lang="ru-RU" sz="8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6624736" cy="5299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609329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Всеслав Чародей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8685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2320" y="548680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Г</a:t>
            </a:r>
            <a:endParaRPr lang="ru-RU" sz="8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67" y="692696"/>
            <a:ext cx="7168553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96336" y="386104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1410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9462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0272" y="620688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Д</a:t>
            </a:r>
            <a:endParaRPr lang="ru-RU" sz="8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67239"/>
            <a:ext cx="7620000" cy="246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5301208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болото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940152" y="508518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Дреговит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018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6256" y="548680"/>
            <a:ext cx="1944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Е</a:t>
            </a:r>
            <a:endParaRPr lang="ru-RU" sz="8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0543"/>
            <a:ext cx="5366613" cy="6286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90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0272" y="548680"/>
            <a:ext cx="13681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Ж</a:t>
            </a:r>
            <a:endParaRPr lang="ru-RU" sz="8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8" y="1196752"/>
            <a:ext cx="6889948" cy="427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5877272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/>
              <a:t>БелАЗ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309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08304" y="620688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З</a:t>
            </a:r>
            <a:endParaRPr lang="ru-RU" sz="8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7238"/>
            <a:ext cx="8542920" cy="3417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4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127</TotalTime>
  <Words>142</Words>
  <Application>Microsoft Office PowerPoint</Application>
  <PresentationFormat>Экран (4:3)</PresentationFormat>
  <Paragraphs>56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Медиа азбука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Медиа азбука</dc:title>
  <dc:creator>Администратор</dc:creator>
  <cp:lastModifiedBy>Администратор</cp:lastModifiedBy>
  <cp:revision>15</cp:revision>
  <dcterms:created xsi:type="dcterms:W3CDTF">2017-05-04T09:02:24Z</dcterms:created>
  <dcterms:modified xsi:type="dcterms:W3CDTF">2021-06-06T16:13:38Z</dcterms:modified>
</cp:coreProperties>
</file>