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32540871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" y="35339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85">
  <a:themeElements>
    <a:clrScheme name="Theme8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85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Theme85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рщьу</cp:lastModifiedBy>
  <cp:revision>1</cp:revision>
  <dcterms:created xsi:type="dcterms:W3CDTF">2025-04-01T16:23:18Z</dcterms:created>
  <dcterms:modified xsi:type="dcterms:W3CDTF">2025-04-01T16:25:25Z</dcterms:modified>
  <cp:category/>
</cp:coreProperties>
</file>